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6" r:id="rId2"/>
    <p:sldId id="282" r:id="rId3"/>
    <p:sldId id="280" r:id="rId4"/>
    <p:sldId id="283" r:id="rId5"/>
    <p:sldId id="284" r:id="rId6"/>
    <p:sldId id="291" r:id="rId7"/>
    <p:sldId id="292" r:id="rId8"/>
    <p:sldId id="281" r:id="rId9"/>
    <p:sldId id="285" r:id="rId10"/>
    <p:sldId id="256" r:id="rId11"/>
    <p:sldId id="258" r:id="rId12"/>
    <p:sldId id="259" r:id="rId13"/>
    <p:sldId id="260" r:id="rId14"/>
    <p:sldId id="261" r:id="rId15"/>
    <p:sldId id="262" r:id="rId16"/>
    <p:sldId id="286" r:id="rId17"/>
    <p:sldId id="287" r:id="rId18"/>
    <p:sldId id="288" r:id="rId19"/>
    <p:sldId id="289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0" d="100"/>
          <a:sy n="120" d="100"/>
        </p:scale>
        <p:origin x="-131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printerSettings" Target="printerSettings/printerSettings1.bin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4"/>
          <p:cNvSpPr>
            <a:spLocks noChangeArrowheads="1"/>
          </p:cNvSpPr>
          <p:nvPr/>
        </p:nvSpPr>
        <p:spPr bwMode="auto">
          <a:xfrm>
            <a:off x="395288" y="0"/>
            <a:ext cx="8748712" cy="6858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5" name="Freeform 47"/>
          <p:cNvSpPr>
            <a:spLocks/>
          </p:cNvSpPr>
          <p:nvPr/>
        </p:nvSpPr>
        <p:spPr bwMode="auto">
          <a:xfrm>
            <a:off x="7339013" y="3881438"/>
            <a:ext cx="9525" cy="1587"/>
          </a:xfrm>
          <a:custGeom>
            <a:avLst/>
            <a:gdLst>
              <a:gd name="T0" fmla="*/ 0 w 6"/>
              <a:gd name="T1" fmla="*/ 0 h 1587"/>
              <a:gd name="T2" fmla="*/ 0 w 6"/>
              <a:gd name="T3" fmla="*/ 0 h 1587"/>
              <a:gd name="T4" fmla="*/ 9525 w 6"/>
              <a:gd name="T5" fmla="*/ 0 h 1587"/>
              <a:gd name="T6" fmla="*/ 0 w 6"/>
              <a:gd name="T7" fmla="*/ 0 h 158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6" h="1587">
                <a:moveTo>
                  <a:pt x="0" y="0"/>
                </a:moveTo>
                <a:lnTo>
                  <a:pt x="0" y="0"/>
                </a:lnTo>
                <a:lnTo>
                  <a:pt x="6" y="0"/>
                </a:lnTo>
                <a:lnTo>
                  <a:pt x="0" y="0"/>
                </a:lnTo>
                <a:close/>
              </a:path>
            </a:pathLst>
          </a:custGeom>
          <a:solidFill>
            <a:srgbClr val="44090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" name="Group 115"/>
          <p:cNvGrpSpPr>
            <a:grpSpLocks/>
          </p:cNvGrpSpPr>
          <p:nvPr/>
        </p:nvGrpSpPr>
        <p:grpSpPr bwMode="auto">
          <a:xfrm rot="3505283">
            <a:off x="7103269" y="89694"/>
            <a:ext cx="1406525" cy="2395537"/>
            <a:chOff x="3130" y="1617"/>
            <a:chExt cx="886" cy="1509"/>
          </a:xfrm>
        </p:grpSpPr>
        <p:sp>
          <p:nvSpPr>
            <p:cNvPr id="7" name="Freeform 116"/>
            <p:cNvSpPr>
              <a:spLocks/>
            </p:cNvSpPr>
            <p:nvPr/>
          </p:nvSpPr>
          <p:spPr bwMode="auto">
            <a:xfrm>
              <a:off x="3130" y="1617"/>
              <a:ext cx="886" cy="1341"/>
            </a:xfrm>
            <a:custGeom>
              <a:avLst/>
              <a:gdLst>
                <a:gd name="T0" fmla="*/ 461 w 886"/>
                <a:gd name="T1" fmla="*/ 1341 h 1341"/>
                <a:gd name="T2" fmla="*/ 524 w 886"/>
                <a:gd name="T3" fmla="*/ 1302 h 1341"/>
                <a:gd name="T4" fmla="*/ 722 w 886"/>
                <a:gd name="T5" fmla="*/ 1153 h 1341"/>
                <a:gd name="T6" fmla="*/ 865 w 886"/>
                <a:gd name="T7" fmla="*/ 850 h 1341"/>
                <a:gd name="T8" fmla="*/ 882 w 886"/>
                <a:gd name="T9" fmla="*/ 807 h 1341"/>
                <a:gd name="T10" fmla="*/ 885 w 886"/>
                <a:gd name="T11" fmla="*/ 760 h 1341"/>
                <a:gd name="T12" fmla="*/ 885 w 886"/>
                <a:gd name="T13" fmla="*/ 564 h 1341"/>
                <a:gd name="T14" fmla="*/ 862 w 886"/>
                <a:gd name="T15" fmla="*/ 444 h 1341"/>
                <a:gd name="T16" fmla="*/ 742 w 886"/>
                <a:gd name="T17" fmla="*/ 261 h 1341"/>
                <a:gd name="T18" fmla="*/ 672 w 886"/>
                <a:gd name="T19" fmla="*/ 198 h 1341"/>
                <a:gd name="T20" fmla="*/ 632 w 886"/>
                <a:gd name="T21" fmla="*/ 161 h 1341"/>
                <a:gd name="T22" fmla="*/ 552 w 886"/>
                <a:gd name="T23" fmla="*/ 118 h 1341"/>
                <a:gd name="T24" fmla="*/ 459 w 886"/>
                <a:gd name="T25" fmla="*/ 98 h 1341"/>
                <a:gd name="T26" fmla="*/ 403 w 886"/>
                <a:gd name="T27" fmla="*/ 68 h 1341"/>
                <a:gd name="T28" fmla="*/ 396 w 886"/>
                <a:gd name="T29" fmla="*/ 31 h 1341"/>
                <a:gd name="T30" fmla="*/ 349 w 886"/>
                <a:gd name="T31" fmla="*/ 1 h 1341"/>
                <a:gd name="T32" fmla="*/ 336 w 886"/>
                <a:gd name="T33" fmla="*/ 38 h 1341"/>
                <a:gd name="T34" fmla="*/ 349 w 886"/>
                <a:gd name="T35" fmla="*/ 74 h 1341"/>
                <a:gd name="T36" fmla="*/ 326 w 886"/>
                <a:gd name="T37" fmla="*/ 98 h 1341"/>
                <a:gd name="T38" fmla="*/ 299 w 886"/>
                <a:gd name="T39" fmla="*/ 134 h 1341"/>
                <a:gd name="T40" fmla="*/ 273 w 886"/>
                <a:gd name="T41" fmla="*/ 144 h 1341"/>
                <a:gd name="T42" fmla="*/ 263 w 886"/>
                <a:gd name="T43" fmla="*/ 171 h 1341"/>
                <a:gd name="T44" fmla="*/ 223 w 886"/>
                <a:gd name="T45" fmla="*/ 181 h 1341"/>
                <a:gd name="T46" fmla="*/ 170 w 886"/>
                <a:gd name="T47" fmla="*/ 241 h 1341"/>
                <a:gd name="T48" fmla="*/ 170 w 886"/>
                <a:gd name="T49" fmla="*/ 281 h 1341"/>
                <a:gd name="T50" fmla="*/ 110 w 886"/>
                <a:gd name="T51" fmla="*/ 307 h 1341"/>
                <a:gd name="T52" fmla="*/ 80 w 886"/>
                <a:gd name="T53" fmla="*/ 374 h 1341"/>
                <a:gd name="T54" fmla="*/ 73 w 886"/>
                <a:gd name="T55" fmla="*/ 427 h 1341"/>
                <a:gd name="T56" fmla="*/ 56 w 886"/>
                <a:gd name="T57" fmla="*/ 447 h 1341"/>
                <a:gd name="T58" fmla="*/ 56 w 886"/>
                <a:gd name="T59" fmla="*/ 474 h 1341"/>
                <a:gd name="T60" fmla="*/ 23 w 886"/>
                <a:gd name="T61" fmla="*/ 547 h 1341"/>
                <a:gd name="T62" fmla="*/ 26 w 886"/>
                <a:gd name="T63" fmla="*/ 600 h 1341"/>
                <a:gd name="T64" fmla="*/ 6 w 886"/>
                <a:gd name="T65" fmla="*/ 650 h 1341"/>
                <a:gd name="T66" fmla="*/ 3 w 886"/>
                <a:gd name="T67" fmla="*/ 720 h 1341"/>
                <a:gd name="T68" fmla="*/ 13 w 886"/>
                <a:gd name="T69" fmla="*/ 790 h 1341"/>
                <a:gd name="T70" fmla="*/ 86 w 886"/>
                <a:gd name="T71" fmla="*/ 1027 h 1341"/>
                <a:gd name="T72" fmla="*/ 213 w 886"/>
                <a:gd name="T73" fmla="*/ 1183 h 1341"/>
                <a:gd name="T74" fmla="*/ 413 w 886"/>
                <a:gd name="T75" fmla="*/ 1330 h 1341"/>
                <a:gd name="T76" fmla="*/ 461 w 886"/>
                <a:gd name="T77" fmla="*/ 1341 h 134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886" h="1341">
                  <a:moveTo>
                    <a:pt x="461" y="1341"/>
                  </a:moveTo>
                  <a:lnTo>
                    <a:pt x="524" y="1302"/>
                  </a:lnTo>
                  <a:cubicBezTo>
                    <a:pt x="568" y="1271"/>
                    <a:pt x="665" y="1228"/>
                    <a:pt x="722" y="1153"/>
                  </a:cubicBezTo>
                  <a:cubicBezTo>
                    <a:pt x="832" y="996"/>
                    <a:pt x="837" y="909"/>
                    <a:pt x="865" y="850"/>
                  </a:cubicBezTo>
                  <a:lnTo>
                    <a:pt x="882" y="807"/>
                  </a:lnTo>
                  <a:lnTo>
                    <a:pt x="885" y="760"/>
                  </a:lnTo>
                  <a:lnTo>
                    <a:pt x="885" y="564"/>
                  </a:lnTo>
                  <a:cubicBezTo>
                    <a:pt x="881" y="511"/>
                    <a:pt x="886" y="494"/>
                    <a:pt x="862" y="444"/>
                  </a:cubicBezTo>
                  <a:cubicBezTo>
                    <a:pt x="838" y="394"/>
                    <a:pt x="774" y="303"/>
                    <a:pt x="742" y="261"/>
                  </a:cubicBezTo>
                  <a:lnTo>
                    <a:pt x="672" y="198"/>
                  </a:lnTo>
                  <a:lnTo>
                    <a:pt x="632" y="161"/>
                  </a:lnTo>
                  <a:cubicBezTo>
                    <a:pt x="612" y="148"/>
                    <a:pt x="599" y="134"/>
                    <a:pt x="552" y="118"/>
                  </a:cubicBezTo>
                  <a:cubicBezTo>
                    <a:pt x="505" y="102"/>
                    <a:pt x="484" y="105"/>
                    <a:pt x="459" y="98"/>
                  </a:cubicBezTo>
                  <a:lnTo>
                    <a:pt x="403" y="68"/>
                  </a:lnTo>
                  <a:lnTo>
                    <a:pt x="396" y="31"/>
                  </a:lnTo>
                  <a:cubicBezTo>
                    <a:pt x="387" y="20"/>
                    <a:pt x="359" y="0"/>
                    <a:pt x="349" y="1"/>
                  </a:cubicBezTo>
                  <a:cubicBezTo>
                    <a:pt x="339" y="2"/>
                    <a:pt x="336" y="26"/>
                    <a:pt x="336" y="38"/>
                  </a:cubicBezTo>
                  <a:lnTo>
                    <a:pt x="349" y="74"/>
                  </a:lnTo>
                  <a:lnTo>
                    <a:pt x="326" y="98"/>
                  </a:lnTo>
                  <a:lnTo>
                    <a:pt x="299" y="134"/>
                  </a:lnTo>
                  <a:lnTo>
                    <a:pt x="273" y="144"/>
                  </a:lnTo>
                  <a:lnTo>
                    <a:pt x="263" y="171"/>
                  </a:lnTo>
                  <a:lnTo>
                    <a:pt x="223" y="181"/>
                  </a:lnTo>
                  <a:lnTo>
                    <a:pt x="170" y="241"/>
                  </a:lnTo>
                  <a:lnTo>
                    <a:pt x="170" y="281"/>
                  </a:lnTo>
                  <a:cubicBezTo>
                    <a:pt x="160" y="292"/>
                    <a:pt x="125" y="291"/>
                    <a:pt x="110" y="307"/>
                  </a:cubicBezTo>
                  <a:cubicBezTo>
                    <a:pt x="94" y="323"/>
                    <a:pt x="86" y="354"/>
                    <a:pt x="80" y="374"/>
                  </a:cubicBezTo>
                  <a:cubicBezTo>
                    <a:pt x="74" y="394"/>
                    <a:pt x="76" y="415"/>
                    <a:pt x="73" y="427"/>
                  </a:cubicBezTo>
                  <a:lnTo>
                    <a:pt x="56" y="447"/>
                  </a:lnTo>
                  <a:lnTo>
                    <a:pt x="56" y="474"/>
                  </a:lnTo>
                  <a:cubicBezTo>
                    <a:pt x="51" y="491"/>
                    <a:pt x="28" y="526"/>
                    <a:pt x="23" y="547"/>
                  </a:cubicBezTo>
                  <a:cubicBezTo>
                    <a:pt x="23" y="600"/>
                    <a:pt x="30" y="583"/>
                    <a:pt x="26" y="600"/>
                  </a:cubicBezTo>
                  <a:cubicBezTo>
                    <a:pt x="23" y="617"/>
                    <a:pt x="12" y="623"/>
                    <a:pt x="6" y="650"/>
                  </a:cubicBezTo>
                  <a:cubicBezTo>
                    <a:pt x="0" y="677"/>
                    <a:pt x="2" y="697"/>
                    <a:pt x="3" y="720"/>
                  </a:cubicBezTo>
                  <a:cubicBezTo>
                    <a:pt x="4" y="743"/>
                    <a:pt x="13" y="790"/>
                    <a:pt x="13" y="790"/>
                  </a:cubicBezTo>
                  <a:cubicBezTo>
                    <a:pt x="13" y="790"/>
                    <a:pt x="42" y="964"/>
                    <a:pt x="86" y="1027"/>
                  </a:cubicBezTo>
                  <a:cubicBezTo>
                    <a:pt x="130" y="1090"/>
                    <a:pt x="159" y="1133"/>
                    <a:pt x="213" y="1183"/>
                  </a:cubicBezTo>
                  <a:cubicBezTo>
                    <a:pt x="267" y="1233"/>
                    <a:pt x="372" y="1306"/>
                    <a:pt x="413" y="1330"/>
                  </a:cubicBezTo>
                  <a:lnTo>
                    <a:pt x="461" y="1341"/>
                  </a:lnTo>
                  <a:close/>
                </a:path>
              </a:pathLst>
            </a:custGeom>
            <a:noFill/>
            <a:ln w="1270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117"/>
            <p:cNvSpPr>
              <a:spLocks/>
            </p:cNvSpPr>
            <p:nvPr/>
          </p:nvSpPr>
          <p:spPr bwMode="auto">
            <a:xfrm>
              <a:off x="3483" y="1691"/>
              <a:ext cx="139" cy="1435"/>
            </a:xfrm>
            <a:custGeom>
              <a:avLst/>
              <a:gdLst>
                <a:gd name="T0" fmla="*/ 83 w 139"/>
                <a:gd name="T1" fmla="*/ 1435 h 1435"/>
                <a:gd name="T2" fmla="*/ 123 w 139"/>
                <a:gd name="T3" fmla="*/ 1159 h 1435"/>
                <a:gd name="T4" fmla="*/ 139 w 139"/>
                <a:gd name="T5" fmla="*/ 803 h 1435"/>
                <a:gd name="T6" fmla="*/ 123 w 139"/>
                <a:gd name="T7" fmla="*/ 660 h 1435"/>
                <a:gd name="T8" fmla="*/ 116 w 139"/>
                <a:gd name="T9" fmla="*/ 407 h 1435"/>
                <a:gd name="T10" fmla="*/ 100 w 139"/>
                <a:gd name="T11" fmla="*/ 253 h 1435"/>
                <a:gd name="T12" fmla="*/ 86 w 139"/>
                <a:gd name="T13" fmla="*/ 167 h 1435"/>
                <a:gd name="T14" fmla="*/ 0 w 139"/>
                <a:gd name="T15" fmla="*/ 0 h 14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9" h="1435">
                  <a:moveTo>
                    <a:pt x="83" y="1435"/>
                  </a:moveTo>
                  <a:cubicBezTo>
                    <a:pt x="98" y="1349"/>
                    <a:pt x="114" y="1264"/>
                    <a:pt x="123" y="1159"/>
                  </a:cubicBezTo>
                  <a:cubicBezTo>
                    <a:pt x="132" y="1054"/>
                    <a:pt x="139" y="886"/>
                    <a:pt x="139" y="803"/>
                  </a:cubicBezTo>
                  <a:cubicBezTo>
                    <a:pt x="139" y="720"/>
                    <a:pt x="127" y="726"/>
                    <a:pt x="123" y="660"/>
                  </a:cubicBezTo>
                  <a:cubicBezTo>
                    <a:pt x="119" y="594"/>
                    <a:pt x="120" y="475"/>
                    <a:pt x="116" y="407"/>
                  </a:cubicBezTo>
                  <a:cubicBezTo>
                    <a:pt x="112" y="339"/>
                    <a:pt x="105" y="293"/>
                    <a:pt x="100" y="253"/>
                  </a:cubicBezTo>
                  <a:cubicBezTo>
                    <a:pt x="95" y="213"/>
                    <a:pt x="103" y="209"/>
                    <a:pt x="86" y="167"/>
                  </a:cubicBezTo>
                  <a:cubicBezTo>
                    <a:pt x="69" y="125"/>
                    <a:pt x="34" y="62"/>
                    <a:pt x="0" y="0"/>
                  </a:cubicBezTo>
                </a:path>
              </a:pathLst>
            </a:custGeom>
            <a:noFill/>
            <a:ln w="3810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118"/>
            <p:cNvSpPr>
              <a:spLocks/>
            </p:cNvSpPr>
            <p:nvPr/>
          </p:nvSpPr>
          <p:spPr bwMode="auto">
            <a:xfrm>
              <a:off x="3603" y="2676"/>
              <a:ext cx="303" cy="219"/>
            </a:xfrm>
            <a:custGeom>
              <a:avLst/>
              <a:gdLst>
                <a:gd name="T0" fmla="*/ 0 w 303"/>
                <a:gd name="T1" fmla="*/ 219 h 219"/>
                <a:gd name="T2" fmla="*/ 147 w 303"/>
                <a:gd name="T3" fmla="*/ 132 h 219"/>
                <a:gd name="T4" fmla="*/ 303 w 303"/>
                <a:gd name="T5" fmla="*/ 0 h 21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03" h="219">
                  <a:moveTo>
                    <a:pt x="0" y="219"/>
                  </a:moveTo>
                  <a:cubicBezTo>
                    <a:pt x="26" y="205"/>
                    <a:pt x="97" y="168"/>
                    <a:pt x="147" y="132"/>
                  </a:cubicBezTo>
                  <a:cubicBezTo>
                    <a:pt x="199" y="96"/>
                    <a:pt x="271" y="27"/>
                    <a:pt x="303" y="0"/>
                  </a:cubicBezTo>
                </a:path>
              </a:pathLst>
            </a:custGeom>
            <a:noFill/>
            <a:ln w="635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119"/>
            <p:cNvSpPr>
              <a:spLocks/>
            </p:cNvSpPr>
            <p:nvPr/>
          </p:nvSpPr>
          <p:spPr bwMode="auto">
            <a:xfrm>
              <a:off x="3611" y="2387"/>
              <a:ext cx="403" cy="423"/>
            </a:xfrm>
            <a:custGeom>
              <a:avLst/>
              <a:gdLst>
                <a:gd name="T0" fmla="*/ 0 w 403"/>
                <a:gd name="T1" fmla="*/ 423 h 423"/>
                <a:gd name="T2" fmla="*/ 196 w 403"/>
                <a:gd name="T3" fmla="*/ 238 h 423"/>
                <a:gd name="T4" fmla="*/ 403 w 403"/>
                <a:gd name="T5" fmla="*/ 0 h 42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03" h="423">
                  <a:moveTo>
                    <a:pt x="0" y="423"/>
                  </a:moveTo>
                  <a:cubicBezTo>
                    <a:pt x="33" y="392"/>
                    <a:pt x="129" y="307"/>
                    <a:pt x="196" y="238"/>
                  </a:cubicBezTo>
                  <a:cubicBezTo>
                    <a:pt x="265" y="168"/>
                    <a:pt x="360" y="50"/>
                    <a:pt x="403" y="0"/>
                  </a:cubicBezTo>
                </a:path>
              </a:pathLst>
            </a:custGeom>
            <a:noFill/>
            <a:ln w="635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120"/>
            <p:cNvSpPr>
              <a:spLocks/>
            </p:cNvSpPr>
            <p:nvPr/>
          </p:nvSpPr>
          <p:spPr bwMode="auto">
            <a:xfrm>
              <a:off x="3618" y="2118"/>
              <a:ext cx="393" cy="558"/>
            </a:xfrm>
            <a:custGeom>
              <a:avLst/>
              <a:gdLst>
                <a:gd name="T0" fmla="*/ 0 w 393"/>
                <a:gd name="T1" fmla="*/ 558 h 558"/>
                <a:gd name="T2" fmla="*/ 198 w 393"/>
                <a:gd name="T3" fmla="*/ 327 h 558"/>
                <a:gd name="T4" fmla="*/ 393 w 393"/>
                <a:gd name="T5" fmla="*/ 0 h 55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93" h="558">
                  <a:moveTo>
                    <a:pt x="0" y="558"/>
                  </a:moveTo>
                  <a:cubicBezTo>
                    <a:pt x="33" y="520"/>
                    <a:pt x="133" y="420"/>
                    <a:pt x="198" y="327"/>
                  </a:cubicBezTo>
                  <a:cubicBezTo>
                    <a:pt x="264" y="235"/>
                    <a:pt x="353" y="68"/>
                    <a:pt x="393" y="0"/>
                  </a:cubicBezTo>
                </a:path>
              </a:pathLst>
            </a:custGeom>
            <a:noFill/>
            <a:ln w="635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121"/>
            <p:cNvSpPr>
              <a:spLocks/>
            </p:cNvSpPr>
            <p:nvPr/>
          </p:nvSpPr>
          <p:spPr bwMode="auto">
            <a:xfrm>
              <a:off x="3623" y="1931"/>
              <a:ext cx="282" cy="543"/>
            </a:xfrm>
            <a:custGeom>
              <a:avLst/>
              <a:gdLst>
                <a:gd name="T0" fmla="*/ 0 w 393"/>
                <a:gd name="T1" fmla="*/ 543 h 558"/>
                <a:gd name="T2" fmla="*/ 142 w 393"/>
                <a:gd name="T3" fmla="*/ 318 h 558"/>
                <a:gd name="T4" fmla="*/ 282 w 393"/>
                <a:gd name="T5" fmla="*/ 0 h 55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93" h="558">
                  <a:moveTo>
                    <a:pt x="0" y="558"/>
                  </a:moveTo>
                  <a:cubicBezTo>
                    <a:pt x="33" y="520"/>
                    <a:pt x="133" y="420"/>
                    <a:pt x="198" y="327"/>
                  </a:cubicBezTo>
                  <a:cubicBezTo>
                    <a:pt x="264" y="235"/>
                    <a:pt x="353" y="68"/>
                    <a:pt x="393" y="0"/>
                  </a:cubicBezTo>
                </a:path>
              </a:pathLst>
            </a:custGeom>
            <a:noFill/>
            <a:ln w="635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122"/>
            <p:cNvSpPr>
              <a:spLocks/>
            </p:cNvSpPr>
            <p:nvPr/>
          </p:nvSpPr>
          <p:spPr bwMode="auto">
            <a:xfrm>
              <a:off x="3603" y="1795"/>
              <a:ext cx="175" cy="479"/>
            </a:xfrm>
            <a:custGeom>
              <a:avLst/>
              <a:gdLst>
                <a:gd name="T0" fmla="*/ 0 w 175"/>
                <a:gd name="T1" fmla="*/ 479 h 479"/>
                <a:gd name="T2" fmla="*/ 66 w 175"/>
                <a:gd name="T3" fmla="*/ 356 h 479"/>
                <a:gd name="T4" fmla="*/ 175 w 175"/>
                <a:gd name="T5" fmla="*/ 0 h 47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5" h="479">
                  <a:moveTo>
                    <a:pt x="0" y="479"/>
                  </a:moveTo>
                  <a:cubicBezTo>
                    <a:pt x="11" y="459"/>
                    <a:pt x="37" y="436"/>
                    <a:pt x="66" y="356"/>
                  </a:cubicBezTo>
                  <a:cubicBezTo>
                    <a:pt x="96" y="278"/>
                    <a:pt x="152" y="74"/>
                    <a:pt x="175" y="0"/>
                  </a:cubicBezTo>
                </a:path>
              </a:pathLst>
            </a:custGeom>
            <a:noFill/>
            <a:ln w="635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123"/>
            <p:cNvSpPr>
              <a:spLocks/>
            </p:cNvSpPr>
            <p:nvPr/>
          </p:nvSpPr>
          <p:spPr bwMode="auto">
            <a:xfrm>
              <a:off x="3590" y="1722"/>
              <a:ext cx="55" cy="263"/>
            </a:xfrm>
            <a:custGeom>
              <a:avLst/>
              <a:gdLst>
                <a:gd name="T0" fmla="*/ 0 w 55"/>
                <a:gd name="T1" fmla="*/ 263 h 263"/>
                <a:gd name="T2" fmla="*/ 28 w 55"/>
                <a:gd name="T3" fmla="*/ 198 h 263"/>
                <a:gd name="T4" fmla="*/ 55 w 55"/>
                <a:gd name="T5" fmla="*/ 0 h 26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5" h="263">
                  <a:moveTo>
                    <a:pt x="0" y="263"/>
                  </a:moveTo>
                  <a:cubicBezTo>
                    <a:pt x="5" y="252"/>
                    <a:pt x="19" y="242"/>
                    <a:pt x="28" y="198"/>
                  </a:cubicBezTo>
                  <a:cubicBezTo>
                    <a:pt x="37" y="156"/>
                    <a:pt x="50" y="41"/>
                    <a:pt x="55" y="0"/>
                  </a:cubicBezTo>
                </a:path>
              </a:pathLst>
            </a:custGeom>
            <a:noFill/>
            <a:ln w="635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24"/>
            <p:cNvSpPr>
              <a:spLocks/>
            </p:cNvSpPr>
            <p:nvPr/>
          </p:nvSpPr>
          <p:spPr bwMode="auto">
            <a:xfrm>
              <a:off x="3553" y="1712"/>
              <a:ext cx="27" cy="98"/>
            </a:xfrm>
            <a:custGeom>
              <a:avLst/>
              <a:gdLst>
                <a:gd name="T0" fmla="*/ 0 w 55"/>
                <a:gd name="T1" fmla="*/ 98 h 263"/>
                <a:gd name="T2" fmla="*/ 14 w 55"/>
                <a:gd name="T3" fmla="*/ 74 h 263"/>
                <a:gd name="T4" fmla="*/ 27 w 55"/>
                <a:gd name="T5" fmla="*/ 0 h 26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5" h="263">
                  <a:moveTo>
                    <a:pt x="0" y="263"/>
                  </a:moveTo>
                  <a:cubicBezTo>
                    <a:pt x="5" y="252"/>
                    <a:pt x="19" y="242"/>
                    <a:pt x="28" y="198"/>
                  </a:cubicBezTo>
                  <a:cubicBezTo>
                    <a:pt x="37" y="156"/>
                    <a:pt x="50" y="41"/>
                    <a:pt x="55" y="0"/>
                  </a:cubicBezTo>
                </a:path>
              </a:pathLst>
            </a:custGeom>
            <a:noFill/>
            <a:ln w="635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25"/>
            <p:cNvSpPr>
              <a:spLocks/>
            </p:cNvSpPr>
            <p:nvPr/>
          </p:nvSpPr>
          <p:spPr bwMode="auto">
            <a:xfrm>
              <a:off x="3195" y="2603"/>
              <a:ext cx="396" cy="351"/>
            </a:xfrm>
            <a:custGeom>
              <a:avLst/>
              <a:gdLst>
                <a:gd name="T0" fmla="*/ 396 w 396"/>
                <a:gd name="T1" fmla="*/ 351 h 351"/>
                <a:gd name="T2" fmla="*/ 222 w 396"/>
                <a:gd name="T3" fmla="*/ 178 h 351"/>
                <a:gd name="T4" fmla="*/ 0 w 396"/>
                <a:gd name="T5" fmla="*/ 0 h 35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96" h="351">
                  <a:moveTo>
                    <a:pt x="396" y="351"/>
                  </a:moveTo>
                  <a:cubicBezTo>
                    <a:pt x="367" y="322"/>
                    <a:pt x="287" y="236"/>
                    <a:pt x="222" y="178"/>
                  </a:cubicBezTo>
                  <a:cubicBezTo>
                    <a:pt x="154" y="120"/>
                    <a:pt x="46" y="37"/>
                    <a:pt x="0" y="0"/>
                  </a:cubicBezTo>
                </a:path>
              </a:pathLst>
            </a:custGeom>
            <a:noFill/>
            <a:ln w="635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26"/>
            <p:cNvSpPr>
              <a:spLocks/>
            </p:cNvSpPr>
            <p:nvPr/>
          </p:nvSpPr>
          <p:spPr bwMode="auto">
            <a:xfrm>
              <a:off x="3141" y="2391"/>
              <a:ext cx="462" cy="477"/>
            </a:xfrm>
            <a:custGeom>
              <a:avLst/>
              <a:gdLst>
                <a:gd name="T0" fmla="*/ 462 w 462"/>
                <a:gd name="T1" fmla="*/ 477 h 477"/>
                <a:gd name="T2" fmla="*/ 216 w 462"/>
                <a:gd name="T3" fmla="*/ 195 h 477"/>
                <a:gd name="T4" fmla="*/ 0 w 462"/>
                <a:gd name="T5" fmla="*/ 0 h 47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62" h="477">
                  <a:moveTo>
                    <a:pt x="462" y="477"/>
                  </a:moveTo>
                  <a:cubicBezTo>
                    <a:pt x="421" y="430"/>
                    <a:pt x="293" y="274"/>
                    <a:pt x="216" y="195"/>
                  </a:cubicBezTo>
                  <a:cubicBezTo>
                    <a:pt x="148" y="137"/>
                    <a:pt x="45" y="41"/>
                    <a:pt x="0" y="0"/>
                  </a:cubicBezTo>
                </a:path>
              </a:pathLst>
            </a:custGeom>
            <a:noFill/>
            <a:ln w="635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27"/>
            <p:cNvSpPr>
              <a:spLocks/>
            </p:cNvSpPr>
            <p:nvPr/>
          </p:nvSpPr>
          <p:spPr bwMode="auto">
            <a:xfrm>
              <a:off x="3155" y="2189"/>
              <a:ext cx="459" cy="546"/>
            </a:xfrm>
            <a:custGeom>
              <a:avLst/>
              <a:gdLst>
                <a:gd name="T0" fmla="*/ 459 w 459"/>
                <a:gd name="T1" fmla="*/ 546 h 546"/>
                <a:gd name="T2" fmla="*/ 217 w 459"/>
                <a:gd name="T3" fmla="*/ 238 h 546"/>
                <a:gd name="T4" fmla="*/ 0 w 459"/>
                <a:gd name="T5" fmla="*/ 0 h 54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59" h="546">
                  <a:moveTo>
                    <a:pt x="459" y="546"/>
                  </a:moveTo>
                  <a:cubicBezTo>
                    <a:pt x="419" y="495"/>
                    <a:pt x="293" y="329"/>
                    <a:pt x="217" y="238"/>
                  </a:cubicBezTo>
                  <a:cubicBezTo>
                    <a:pt x="149" y="172"/>
                    <a:pt x="45" y="50"/>
                    <a:pt x="0" y="0"/>
                  </a:cubicBezTo>
                </a:path>
              </a:pathLst>
            </a:custGeom>
            <a:noFill/>
            <a:ln w="635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28"/>
            <p:cNvSpPr>
              <a:spLocks/>
            </p:cNvSpPr>
            <p:nvPr/>
          </p:nvSpPr>
          <p:spPr bwMode="auto">
            <a:xfrm>
              <a:off x="3201" y="2040"/>
              <a:ext cx="417" cy="537"/>
            </a:xfrm>
            <a:custGeom>
              <a:avLst/>
              <a:gdLst>
                <a:gd name="T0" fmla="*/ 417 w 417"/>
                <a:gd name="T1" fmla="*/ 537 h 537"/>
                <a:gd name="T2" fmla="*/ 216 w 417"/>
                <a:gd name="T3" fmla="*/ 261 h 537"/>
                <a:gd name="T4" fmla="*/ 0 w 417"/>
                <a:gd name="T5" fmla="*/ 0 h 53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17" h="537">
                  <a:moveTo>
                    <a:pt x="417" y="537"/>
                  </a:moveTo>
                  <a:cubicBezTo>
                    <a:pt x="384" y="492"/>
                    <a:pt x="285" y="350"/>
                    <a:pt x="216" y="261"/>
                  </a:cubicBezTo>
                  <a:cubicBezTo>
                    <a:pt x="162" y="189"/>
                    <a:pt x="45" y="54"/>
                    <a:pt x="0" y="0"/>
                  </a:cubicBezTo>
                </a:path>
              </a:pathLst>
            </a:custGeom>
            <a:noFill/>
            <a:ln w="635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29"/>
            <p:cNvSpPr>
              <a:spLocks/>
            </p:cNvSpPr>
            <p:nvPr/>
          </p:nvSpPr>
          <p:spPr bwMode="auto">
            <a:xfrm>
              <a:off x="3300" y="1896"/>
              <a:ext cx="305" cy="485"/>
            </a:xfrm>
            <a:custGeom>
              <a:avLst/>
              <a:gdLst>
                <a:gd name="T0" fmla="*/ 305 w 305"/>
                <a:gd name="T1" fmla="*/ 485 h 485"/>
                <a:gd name="T2" fmla="*/ 155 w 305"/>
                <a:gd name="T3" fmla="*/ 234 h 485"/>
                <a:gd name="T4" fmla="*/ 0 w 305"/>
                <a:gd name="T5" fmla="*/ 0 h 48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05" h="485">
                  <a:moveTo>
                    <a:pt x="305" y="485"/>
                  </a:moveTo>
                  <a:cubicBezTo>
                    <a:pt x="280" y="444"/>
                    <a:pt x="206" y="315"/>
                    <a:pt x="155" y="234"/>
                  </a:cubicBezTo>
                  <a:cubicBezTo>
                    <a:pt x="114" y="168"/>
                    <a:pt x="32" y="49"/>
                    <a:pt x="0" y="0"/>
                  </a:cubicBezTo>
                </a:path>
              </a:pathLst>
            </a:custGeom>
            <a:noFill/>
            <a:ln w="635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30"/>
            <p:cNvSpPr>
              <a:spLocks/>
            </p:cNvSpPr>
            <p:nvPr/>
          </p:nvSpPr>
          <p:spPr bwMode="auto">
            <a:xfrm>
              <a:off x="3387" y="1791"/>
              <a:ext cx="211" cy="358"/>
            </a:xfrm>
            <a:custGeom>
              <a:avLst/>
              <a:gdLst>
                <a:gd name="T0" fmla="*/ 211 w 211"/>
                <a:gd name="T1" fmla="*/ 358 h 358"/>
                <a:gd name="T2" fmla="*/ 93 w 211"/>
                <a:gd name="T3" fmla="*/ 162 h 358"/>
                <a:gd name="T4" fmla="*/ 0 w 211"/>
                <a:gd name="T5" fmla="*/ 0 h 35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1" h="358">
                  <a:moveTo>
                    <a:pt x="211" y="358"/>
                  </a:moveTo>
                  <a:cubicBezTo>
                    <a:pt x="191" y="325"/>
                    <a:pt x="128" y="222"/>
                    <a:pt x="93" y="162"/>
                  </a:cubicBezTo>
                  <a:cubicBezTo>
                    <a:pt x="52" y="96"/>
                    <a:pt x="19" y="34"/>
                    <a:pt x="0" y="0"/>
                  </a:cubicBezTo>
                </a:path>
              </a:pathLst>
            </a:custGeom>
            <a:noFill/>
            <a:ln w="635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31"/>
            <p:cNvSpPr>
              <a:spLocks/>
            </p:cNvSpPr>
            <p:nvPr/>
          </p:nvSpPr>
          <p:spPr bwMode="auto">
            <a:xfrm>
              <a:off x="3455" y="1724"/>
              <a:ext cx="124" cy="193"/>
            </a:xfrm>
            <a:custGeom>
              <a:avLst/>
              <a:gdLst>
                <a:gd name="T0" fmla="*/ 124 w 211"/>
                <a:gd name="T1" fmla="*/ 193 h 358"/>
                <a:gd name="T2" fmla="*/ 55 w 211"/>
                <a:gd name="T3" fmla="*/ 87 h 358"/>
                <a:gd name="T4" fmla="*/ 0 w 211"/>
                <a:gd name="T5" fmla="*/ 0 h 35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1" h="358">
                  <a:moveTo>
                    <a:pt x="211" y="358"/>
                  </a:moveTo>
                  <a:cubicBezTo>
                    <a:pt x="191" y="325"/>
                    <a:pt x="128" y="222"/>
                    <a:pt x="93" y="162"/>
                  </a:cubicBezTo>
                  <a:cubicBezTo>
                    <a:pt x="52" y="96"/>
                    <a:pt x="19" y="34"/>
                    <a:pt x="0" y="0"/>
                  </a:cubicBezTo>
                </a:path>
              </a:pathLst>
            </a:custGeom>
            <a:noFill/>
            <a:ln w="635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32"/>
          <p:cNvGrpSpPr>
            <a:grpSpLocks/>
          </p:cNvGrpSpPr>
          <p:nvPr/>
        </p:nvGrpSpPr>
        <p:grpSpPr bwMode="auto">
          <a:xfrm rot="7776442">
            <a:off x="7135813" y="3151187"/>
            <a:ext cx="1068388" cy="1731963"/>
            <a:chOff x="3130" y="1617"/>
            <a:chExt cx="886" cy="1509"/>
          </a:xfrm>
        </p:grpSpPr>
        <p:sp>
          <p:nvSpPr>
            <p:cNvPr id="24" name="Freeform 133"/>
            <p:cNvSpPr>
              <a:spLocks/>
            </p:cNvSpPr>
            <p:nvPr/>
          </p:nvSpPr>
          <p:spPr bwMode="auto">
            <a:xfrm>
              <a:off x="3130" y="1617"/>
              <a:ext cx="886" cy="1341"/>
            </a:xfrm>
            <a:custGeom>
              <a:avLst/>
              <a:gdLst>
                <a:gd name="T0" fmla="*/ 461 w 886"/>
                <a:gd name="T1" fmla="*/ 1341 h 1341"/>
                <a:gd name="T2" fmla="*/ 524 w 886"/>
                <a:gd name="T3" fmla="*/ 1302 h 1341"/>
                <a:gd name="T4" fmla="*/ 722 w 886"/>
                <a:gd name="T5" fmla="*/ 1153 h 1341"/>
                <a:gd name="T6" fmla="*/ 865 w 886"/>
                <a:gd name="T7" fmla="*/ 850 h 1341"/>
                <a:gd name="T8" fmla="*/ 882 w 886"/>
                <a:gd name="T9" fmla="*/ 807 h 1341"/>
                <a:gd name="T10" fmla="*/ 885 w 886"/>
                <a:gd name="T11" fmla="*/ 760 h 1341"/>
                <a:gd name="T12" fmla="*/ 885 w 886"/>
                <a:gd name="T13" fmla="*/ 564 h 1341"/>
                <a:gd name="T14" fmla="*/ 862 w 886"/>
                <a:gd name="T15" fmla="*/ 444 h 1341"/>
                <a:gd name="T16" fmla="*/ 742 w 886"/>
                <a:gd name="T17" fmla="*/ 261 h 1341"/>
                <a:gd name="T18" fmla="*/ 672 w 886"/>
                <a:gd name="T19" fmla="*/ 198 h 1341"/>
                <a:gd name="T20" fmla="*/ 632 w 886"/>
                <a:gd name="T21" fmla="*/ 161 h 1341"/>
                <a:gd name="T22" fmla="*/ 552 w 886"/>
                <a:gd name="T23" fmla="*/ 118 h 1341"/>
                <a:gd name="T24" fmla="*/ 459 w 886"/>
                <a:gd name="T25" fmla="*/ 98 h 1341"/>
                <a:gd name="T26" fmla="*/ 403 w 886"/>
                <a:gd name="T27" fmla="*/ 68 h 1341"/>
                <a:gd name="T28" fmla="*/ 396 w 886"/>
                <a:gd name="T29" fmla="*/ 31 h 1341"/>
                <a:gd name="T30" fmla="*/ 349 w 886"/>
                <a:gd name="T31" fmla="*/ 1 h 1341"/>
                <a:gd name="T32" fmla="*/ 336 w 886"/>
                <a:gd name="T33" fmla="*/ 38 h 1341"/>
                <a:gd name="T34" fmla="*/ 349 w 886"/>
                <a:gd name="T35" fmla="*/ 74 h 1341"/>
                <a:gd name="T36" fmla="*/ 326 w 886"/>
                <a:gd name="T37" fmla="*/ 98 h 1341"/>
                <a:gd name="T38" fmla="*/ 299 w 886"/>
                <a:gd name="T39" fmla="*/ 134 h 1341"/>
                <a:gd name="T40" fmla="*/ 273 w 886"/>
                <a:gd name="T41" fmla="*/ 144 h 1341"/>
                <a:gd name="T42" fmla="*/ 263 w 886"/>
                <a:gd name="T43" fmla="*/ 171 h 1341"/>
                <a:gd name="T44" fmla="*/ 223 w 886"/>
                <a:gd name="T45" fmla="*/ 181 h 1341"/>
                <a:gd name="T46" fmla="*/ 170 w 886"/>
                <a:gd name="T47" fmla="*/ 241 h 1341"/>
                <a:gd name="T48" fmla="*/ 170 w 886"/>
                <a:gd name="T49" fmla="*/ 281 h 1341"/>
                <a:gd name="T50" fmla="*/ 110 w 886"/>
                <a:gd name="T51" fmla="*/ 307 h 1341"/>
                <a:gd name="T52" fmla="*/ 80 w 886"/>
                <a:gd name="T53" fmla="*/ 374 h 1341"/>
                <a:gd name="T54" fmla="*/ 73 w 886"/>
                <a:gd name="T55" fmla="*/ 427 h 1341"/>
                <a:gd name="T56" fmla="*/ 56 w 886"/>
                <a:gd name="T57" fmla="*/ 447 h 1341"/>
                <a:gd name="T58" fmla="*/ 56 w 886"/>
                <a:gd name="T59" fmla="*/ 474 h 1341"/>
                <a:gd name="T60" fmla="*/ 23 w 886"/>
                <a:gd name="T61" fmla="*/ 547 h 1341"/>
                <a:gd name="T62" fmla="*/ 26 w 886"/>
                <a:gd name="T63" fmla="*/ 600 h 1341"/>
                <a:gd name="T64" fmla="*/ 6 w 886"/>
                <a:gd name="T65" fmla="*/ 650 h 1341"/>
                <a:gd name="T66" fmla="*/ 3 w 886"/>
                <a:gd name="T67" fmla="*/ 720 h 1341"/>
                <a:gd name="T68" fmla="*/ 13 w 886"/>
                <a:gd name="T69" fmla="*/ 790 h 1341"/>
                <a:gd name="T70" fmla="*/ 86 w 886"/>
                <a:gd name="T71" fmla="*/ 1027 h 1341"/>
                <a:gd name="T72" fmla="*/ 213 w 886"/>
                <a:gd name="T73" fmla="*/ 1183 h 1341"/>
                <a:gd name="T74" fmla="*/ 413 w 886"/>
                <a:gd name="T75" fmla="*/ 1330 h 1341"/>
                <a:gd name="T76" fmla="*/ 461 w 886"/>
                <a:gd name="T77" fmla="*/ 1341 h 134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886" h="1341">
                  <a:moveTo>
                    <a:pt x="461" y="1341"/>
                  </a:moveTo>
                  <a:lnTo>
                    <a:pt x="524" y="1302"/>
                  </a:lnTo>
                  <a:cubicBezTo>
                    <a:pt x="568" y="1271"/>
                    <a:pt x="665" y="1228"/>
                    <a:pt x="722" y="1153"/>
                  </a:cubicBezTo>
                  <a:cubicBezTo>
                    <a:pt x="832" y="996"/>
                    <a:pt x="837" y="909"/>
                    <a:pt x="865" y="850"/>
                  </a:cubicBezTo>
                  <a:lnTo>
                    <a:pt x="882" y="807"/>
                  </a:lnTo>
                  <a:lnTo>
                    <a:pt x="885" y="760"/>
                  </a:lnTo>
                  <a:lnTo>
                    <a:pt x="885" y="564"/>
                  </a:lnTo>
                  <a:cubicBezTo>
                    <a:pt x="881" y="511"/>
                    <a:pt x="886" y="494"/>
                    <a:pt x="862" y="444"/>
                  </a:cubicBezTo>
                  <a:cubicBezTo>
                    <a:pt x="838" y="394"/>
                    <a:pt x="774" y="303"/>
                    <a:pt x="742" y="261"/>
                  </a:cubicBezTo>
                  <a:lnTo>
                    <a:pt x="672" y="198"/>
                  </a:lnTo>
                  <a:lnTo>
                    <a:pt x="632" y="161"/>
                  </a:lnTo>
                  <a:cubicBezTo>
                    <a:pt x="612" y="148"/>
                    <a:pt x="599" y="134"/>
                    <a:pt x="552" y="118"/>
                  </a:cubicBezTo>
                  <a:cubicBezTo>
                    <a:pt x="505" y="102"/>
                    <a:pt x="484" y="105"/>
                    <a:pt x="459" y="98"/>
                  </a:cubicBezTo>
                  <a:lnTo>
                    <a:pt x="403" y="68"/>
                  </a:lnTo>
                  <a:lnTo>
                    <a:pt x="396" y="31"/>
                  </a:lnTo>
                  <a:cubicBezTo>
                    <a:pt x="387" y="20"/>
                    <a:pt x="359" y="0"/>
                    <a:pt x="349" y="1"/>
                  </a:cubicBezTo>
                  <a:cubicBezTo>
                    <a:pt x="339" y="2"/>
                    <a:pt x="336" y="26"/>
                    <a:pt x="336" y="38"/>
                  </a:cubicBezTo>
                  <a:lnTo>
                    <a:pt x="349" y="74"/>
                  </a:lnTo>
                  <a:lnTo>
                    <a:pt x="326" y="98"/>
                  </a:lnTo>
                  <a:lnTo>
                    <a:pt x="299" y="134"/>
                  </a:lnTo>
                  <a:lnTo>
                    <a:pt x="273" y="144"/>
                  </a:lnTo>
                  <a:lnTo>
                    <a:pt x="263" y="171"/>
                  </a:lnTo>
                  <a:lnTo>
                    <a:pt x="223" y="181"/>
                  </a:lnTo>
                  <a:lnTo>
                    <a:pt x="170" y="241"/>
                  </a:lnTo>
                  <a:lnTo>
                    <a:pt x="170" y="281"/>
                  </a:lnTo>
                  <a:cubicBezTo>
                    <a:pt x="160" y="292"/>
                    <a:pt x="125" y="291"/>
                    <a:pt x="110" y="307"/>
                  </a:cubicBezTo>
                  <a:cubicBezTo>
                    <a:pt x="94" y="323"/>
                    <a:pt x="86" y="354"/>
                    <a:pt x="80" y="374"/>
                  </a:cubicBezTo>
                  <a:cubicBezTo>
                    <a:pt x="74" y="394"/>
                    <a:pt x="76" y="415"/>
                    <a:pt x="73" y="427"/>
                  </a:cubicBezTo>
                  <a:lnTo>
                    <a:pt x="56" y="447"/>
                  </a:lnTo>
                  <a:lnTo>
                    <a:pt x="56" y="474"/>
                  </a:lnTo>
                  <a:cubicBezTo>
                    <a:pt x="51" y="491"/>
                    <a:pt x="28" y="526"/>
                    <a:pt x="23" y="547"/>
                  </a:cubicBezTo>
                  <a:cubicBezTo>
                    <a:pt x="23" y="600"/>
                    <a:pt x="30" y="583"/>
                    <a:pt x="26" y="600"/>
                  </a:cubicBezTo>
                  <a:cubicBezTo>
                    <a:pt x="23" y="617"/>
                    <a:pt x="12" y="623"/>
                    <a:pt x="6" y="650"/>
                  </a:cubicBezTo>
                  <a:cubicBezTo>
                    <a:pt x="0" y="677"/>
                    <a:pt x="2" y="697"/>
                    <a:pt x="3" y="720"/>
                  </a:cubicBezTo>
                  <a:cubicBezTo>
                    <a:pt x="4" y="743"/>
                    <a:pt x="13" y="790"/>
                    <a:pt x="13" y="790"/>
                  </a:cubicBezTo>
                  <a:cubicBezTo>
                    <a:pt x="13" y="790"/>
                    <a:pt x="42" y="964"/>
                    <a:pt x="86" y="1027"/>
                  </a:cubicBezTo>
                  <a:cubicBezTo>
                    <a:pt x="130" y="1090"/>
                    <a:pt x="159" y="1133"/>
                    <a:pt x="213" y="1183"/>
                  </a:cubicBezTo>
                  <a:cubicBezTo>
                    <a:pt x="267" y="1233"/>
                    <a:pt x="372" y="1306"/>
                    <a:pt x="413" y="1330"/>
                  </a:cubicBezTo>
                  <a:lnTo>
                    <a:pt x="461" y="1341"/>
                  </a:lnTo>
                  <a:close/>
                </a:path>
              </a:pathLst>
            </a:custGeom>
            <a:noFill/>
            <a:ln w="12700" cmpd="sng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34"/>
            <p:cNvSpPr>
              <a:spLocks/>
            </p:cNvSpPr>
            <p:nvPr/>
          </p:nvSpPr>
          <p:spPr bwMode="auto">
            <a:xfrm>
              <a:off x="3483" y="1691"/>
              <a:ext cx="139" cy="1435"/>
            </a:xfrm>
            <a:custGeom>
              <a:avLst/>
              <a:gdLst>
                <a:gd name="T0" fmla="*/ 83 w 139"/>
                <a:gd name="T1" fmla="*/ 1435 h 1435"/>
                <a:gd name="T2" fmla="*/ 123 w 139"/>
                <a:gd name="T3" fmla="*/ 1159 h 1435"/>
                <a:gd name="T4" fmla="*/ 139 w 139"/>
                <a:gd name="T5" fmla="*/ 803 h 1435"/>
                <a:gd name="T6" fmla="*/ 123 w 139"/>
                <a:gd name="T7" fmla="*/ 660 h 1435"/>
                <a:gd name="T8" fmla="*/ 116 w 139"/>
                <a:gd name="T9" fmla="*/ 407 h 1435"/>
                <a:gd name="T10" fmla="*/ 100 w 139"/>
                <a:gd name="T11" fmla="*/ 253 h 1435"/>
                <a:gd name="T12" fmla="*/ 86 w 139"/>
                <a:gd name="T13" fmla="*/ 167 h 1435"/>
                <a:gd name="T14" fmla="*/ 0 w 139"/>
                <a:gd name="T15" fmla="*/ 0 h 14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9" h="1435">
                  <a:moveTo>
                    <a:pt x="83" y="1435"/>
                  </a:moveTo>
                  <a:cubicBezTo>
                    <a:pt x="98" y="1349"/>
                    <a:pt x="114" y="1264"/>
                    <a:pt x="123" y="1159"/>
                  </a:cubicBezTo>
                  <a:cubicBezTo>
                    <a:pt x="132" y="1054"/>
                    <a:pt x="139" y="886"/>
                    <a:pt x="139" y="803"/>
                  </a:cubicBezTo>
                  <a:cubicBezTo>
                    <a:pt x="139" y="720"/>
                    <a:pt x="127" y="726"/>
                    <a:pt x="123" y="660"/>
                  </a:cubicBezTo>
                  <a:cubicBezTo>
                    <a:pt x="119" y="594"/>
                    <a:pt x="120" y="475"/>
                    <a:pt x="116" y="407"/>
                  </a:cubicBezTo>
                  <a:cubicBezTo>
                    <a:pt x="112" y="339"/>
                    <a:pt x="105" y="293"/>
                    <a:pt x="100" y="253"/>
                  </a:cubicBezTo>
                  <a:cubicBezTo>
                    <a:pt x="95" y="213"/>
                    <a:pt x="103" y="209"/>
                    <a:pt x="86" y="167"/>
                  </a:cubicBezTo>
                  <a:cubicBezTo>
                    <a:pt x="69" y="125"/>
                    <a:pt x="34" y="62"/>
                    <a:pt x="0" y="0"/>
                  </a:cubicBezTo>
                </a:path>
              </a:pathLst>
            </a:custGeom>
            <a:noFill/>
            <a:ln w="38100" cmpd="sng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135"/>
            <p:cNvSpPr>
              <a:spLocks/>
            </p:cNvSpPr>
            <p:nvPr/>
          </p:nvSpPr>
          <p:spPr bwMode="auto">
            <a:xfrm>
              <a:off x="3603" y="2676"/>
              <a:ext cx="303" cy="219"/>
            </a:xfrm>
            <a:custGeom>
              <a:avLst/>
              <a:gdLst>
                <a:gd name="T0" fmla="*/ 0 w 303"/>
                <a:gd name="T1" fmla="*/ 219 h 219"/>
                <a:gd name="T2" fmla="*/ 147 w 303"/>
                <a:gd name="T3" fmla="*/ 132 h 219"/>
                <a:gd name="T4" fmla="*/ 303 w 303"/>
                <a:gd name="T5" fmla="*/ 0 h 21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03" h="219">
                  <a:moveTo>
                    <a:pt x="0" y="219"/>
                  </a:moveTo>
                  <a:cubicBezTo>
                    <a:pt x="26" y="205"/>
                    <a:pt x="97" y="168"/>
                    <a:pt x="147" y="132"/>
                  </a:cubicBezTo>
                  <a:cubicBezTo>
                    <a:pt x="199" y="96"/>
                    <a:pt x="271" y="27"/>
                    <a:pt x="303" y="0"/>
                  </a:cubicBezTo>
                </a:path>
              </a:pathLst>
            </a:custGeom>
            <a:noFill/>
            <a:ln w="6350" cmpd="sng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136"/>
            <p:cNvSpPr>
              <a:spLocks/>
            </p:cNvSpPr>
            <p:nvPr/>
          </p:nvSpPr>
          <p:spPr bwMode="auto">
            <a:xfrm>
              <a:off x="3611" y="2387"/>
              <a:ext cx="403" cy="423"/>
            </a:xfrm>
            <a:custGeom>
              <a:avLst/>
              <a:gdLst>
                <a:gd name="T0" fmla="*/ 0 w 403"/>
                <a:gd name="T1" fmla="*/ 423 h 423"/>
                <a:gd name="T2" fmla="*/ 196 w 403"/>
                <a:gd name="T3" fmla="*/ 238 h 423"/>
                <a:gd name="T4" fmla="*/ 403 w 403"/>
                <a:gd name="T5" fmla="*/ 0 h 42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03" h="423">
                  <a:moveTo>
                    <a:pt x="0" y="423"/>
                  </a:moveTo>
                  <a:cubicBezTo>
                    <a:pt x="33" y="392"/>
                    <a:pt x="129" y="307"/>
                    <a:pt x="196" y="238"/>
                  </a:cubicBezTo>
                  <a:cubicBezTo>
                    <a:pt x="265" y="168"/>
                    <a:pt x="360" y="50"/>
                    <a:pt x="403" y="0"/>
                  </a:cubicBezTo>
                </a:path>
              </a:pathLst>
            </a:custGeom>
            <a:noFill/>
            <a:ln w="6350" cmpd="sng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137"/>
            <p:cNvSpPr>
              <a:spLocks/>
            </p:cNvSpPr>
            <p:nvPr/>
          </p:nvSpPr>
          <p:spPr bwMode="auto">
            <a:xfrm>
              <a:off x="3618" y="2118"/>
              <a:ext cx="393" cy="558"/>
            </a:xfrm>
            <a:custGeom>
              <a:avLst/>
              <a:gdLst>
                <a:gd name="T0" fmla="*/ 0 w 393"/>
                <a:gd name="T1" fmla="*/ 558 h 558"/>
                <a:gd name="T2" fmla="*/ 198 w 393"/>
                <a:gd name="T3" fmla="*/ 327 h 558"/>
                <a:gd name="T4" fmla="*/ 393 w 393"/>
                <a:gd name="T5" fmla="*/ 0 h 55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93" h="558">
                  <a:moveTo>
                    <a:pt x="0" y="558"/>
                  </a:moveTo>
                  <a:cubicBezTo>
                    <a:pt x="33" y="520"/>
                    <a:pt x="133" y="420"/>
                    <a:pt x="198" y="327"/>
                  </a:cubicBezTo>
                  <a:cubicBezTo>
                    <a:pt x="264" y="235"/>
                    <a:pt x="353" y="68"/>
                    <a:pt x="393" y="0"/>
                  </a:cubicBezTo>
                </a:path>
              </a:pathLst>
            </a:custGeom>
            <a:noFill/>
            <a:ln w="6350" cmpd="sng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138"/>
            <p:cNvSpPr>
              <a:spLocks/>
            </p:cNvSpPr>
            <p:nvPr/>
          </p:nvSpPr>
          <p:spPr bwMode="auto">
            <a:xfrm>
              <a:off x="3623" y="1931"/>
              <a:ext cx="282" cy="543"/>
            </a:xfrm>
            <a:custGeom>
              <a:avLst/>
              <a:gdLst>
                <a:gd name="T0" fmla="*/ 0 w 393"/>
                <a:gd name="T1" fmla="*/ 543 h 558"/>
                <a:gd name="T2" fmla="*/ 142 w 393"/>
                <a:gd name="T3" fmla="*/ 318 h 558"/>
                <a:gd name="T4" fmla="*/ 282 w 393"/>
                <a:gd name="T5" fmla="*/ 0 h 55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93" h="558">
                  <a:moveTo>
                    <a:pt x="0" y="558"/>
                  </a:moveTo>
                  <a:cubicBezTo>
                    <a:pt x="33" y="520"/>
                    <a:pt x="133" y="420"/>
                    <a:pt x="198" y="327"/>
                  </a:cubicBezTo>
                  <a:cubicBezTo>
                    <a:pt x="264" y="235"/>
                    <a:pt x="353" y="68"/>
                    <a:pt x="393" y="0"/>
                  </a:cubicBezTo>
                </a:path>
              </a:pathLst>
            </a:custGeom>
            <a:noFill/>
            <a:ln w="6350" cmpd="sng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139"/>
            <p:cNvSpPr>
              <a:spLocks/>
            </p:cNvSpPr>
            <p:nvPr/>
          </p:nvSpPr>
          <p:spPr bwMode="auto">
            <a:xfrm>
              <a:off x="3603" y="1795"/>
              <a:ext cx="175" cy="479"/>
            </a:xfrm>
            <a:custGeom>
              <a:avLst/>
              <a:gdLst>
                <a:gd name="T0" fmla="*/ 0 w 175"/>
                <a:gd name="T1" fmla="*/ 479 h 479"/>
                <a:gd name="T2" fmla="*/ 66 w 175"/>
                <a:gd name="T3" fmla="*/ 356 h 479"/>
                <a:gd name="T4" fmla="*/ 175 w 175"/>
                <a:gd name="T5" fmla="*/ 0 h 47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5" h="479">
                  <a:moveTo>
                    <a:pt x="0" y="479"/>
                  </a:moveTo>
                  <a:cubicBezTo>
                    <a:pt x="11" y="459"/>
                    <a:pt x="37" y="436"/>
                    <a:pt x="66" y="356"/>
                  </a:cubicBezTo>
                  <a:cubicBezTo>
                    <a:pt x="96" y="278"/>
                    <a:pt x="152" y="74"/>
                    <a:pt x="175" y="0"/>
                  </a:cubicBezTo>
                </a:path>
              </a:pathLst>
            </a:custGeom>
            <a:noFill/>
            <a:ln w="6350" cmpd="sng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140"/>
            <p:cNvSpPr>
              <a:spLocks/>
            </p:cNvSpPr>
            <p:nvPr/>
          </p:nvSpPr>
          <p:spPr bwMode="auto">
            <a:xfrm>
              <a:off x="3590" y="1722"/>
              <a:ext cx="55" cy="263"/>
            </a:xfrm>
            <a:custGeom>
              <a:avLst/>
              <a:gdLst>
                <a:gd name="T0" fmla="*/ 0 w 55"/>
                <a:gd name="T1" fmla="*/ 263 h 263"/>
                <a:gd name="T2" fmla="*/ 28 w 55"/>
                <a:gd name="T3" fmla="*/ 198 h 263"/>
                <a:gd name="T4" fmla="*/ 55 w 55"/>
                <a:gd name="T5" fmla="*/ 0 h 26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5" h="263">
                  <a:moveTo>
                    <a:pt x="0" y="263"/>
                  </a:moveTo>
                  <a:cubicBezTo>
                    <a:pt x="5" y="252"/>
                    <a:pt x="19" y="242"/>
                    <a:pt x="28" y="198"/>
                  </a:cubicBezTo>
                  <a:cubicBezTo>
                    <a:pt x="37" y="156"/>
                    <a:pt x="50" y="41"/>
                    <a:pt x="55" y="0"/>
                  </a:cubicBezTo>
                </a:path>
              </a:pathLst>
            </a:custGeom>
            <a:noFill/>
            <a:ln w="6350" cmpd="sng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141"/>
            <p:cNvSpPr>
              <a:spLocks/>
            </p:cNvSpPr>
            <p:nvPr/>
          </p:nvSpPr>
          <p:spPr bwMode="auto">
            <a:xfrm>
              <a:off x="3553" y="1712"/>
              <a:ext cx="27" cy="98"/>
            </a:xfrm>
            <a:custGeom>
              <a:avLst/>
              <a:gdLst>
                <a:gd name="T0" fmla="*/ 0 w 55"/>
                <a:gd name="T1" fmla="*/ 98 h 263"/>
                <a:gd name="T2" fmla="*/ 14 w 55"/>
                <a:gd name="T3" fmla="*/ 74 h 263"/>
                <a:gd name="T4" fmla="*/ 27 w 55"/>
                <a:gd name="T5" fmla="*/ 0 h 26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5" h="263">
                  <a:moveTo>
                    <a:pt x="0" y="263"/>
                  </a:moveTo>
                  <a:cubicBezTo>
                    <a:pt x="5" y="252"/>
                    <a:pt x="19" y="242"/>
                    <a:pt x="28" y="198"/>
                  </a:cubicBezTo>
                  <a:cubicBezTo>
                    <a:pt x="37" y="156"/>
                    <a:pt x="50" y="41"/>
                    <a:pt x="55" y="0"/>
                  </a:cubicBezTo>
                </a:path>
              </a:pathLst>
            </a:custGeom>
            <a:noFill/>
            <a:ln w="6350" cmpd="sng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142"/>
            <p:cNvSpPr>
              <a:spLocks/>
            </p:cNvSpPr>
            <p:nvPr/>
          </p:nvSpPr>
          <p:spPr bwMode="auto">
            <a:xfrm>
              <a:off x="3195" y="2603"/>
              <a:ext cx="396" cy="351"/>
            </a:xfrm>
            <a:custGeom>
              <a:avLst/>
              <a:gdLst>
                <a:gd name="T0" fmla="*/ 396 w 396"/>
                <a:gd name="T1" fmla="*/ 351 h 351"/>
                <a:gd name="T2" fmla="*/ 222 w 396"/>
                <a:gd name="T3" fmla="*/ 178 h 351"/>
                <a:gd name="T4" fmla="*/ 0 w 396"/>
                <a:gd name="T5" fmla="*/ 0 h 35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96" h="351">
                  <a:moveTo>
                    <a:pt x="396" y="351"/>
                  </a:moveTo>
                  <a:cubicBezTo>
                    <a:pt x="367" y="322"/>
                    <a:pt x="287" y="236"/>
                    <a:pt x="222" y="178"/>
                  </a:cubicBezTo>
                  <a:cubicBezTo>
                    <a:pt x="154" y="120"/>
                    <a:pt x="46" y="37"/>
                    <a:pt x="0" y="0"/>
                  </a:cubicBezTo>
                </a:path>
              </a:pathLst>
            </a:custGeom>
            <a:noFill/>
            <a:ln w="6350" cmpd="sng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143"/>
            <p:cNvSpPr>
              <a:spLocks/>
            </p:cNvSpPr>
            <p:nvPr/>
          </p:nvSpPr>
          <p:spPr bwMode="auto">
            <a:xfrm>
              <a:off x="3141" y="2391"/>
              <a:ext cx="462" cy="477"/>
            </a:xfrm>
            <a:custGeom>
              <a:avLst/>
              <a:gdLst>
                <a:gd name="T0" fmla="*/ 462 w 462"/>
                <a:gd name="T1" fmla="*/ 477 h 477"/>
                <a:gd name="T2" fmla="*/ 216 w 462"/>
                <a:gd name="T3" fmla="*/ 195 h 477"/>
                <a:gd name="T4" fmla="*/ 0 w 462"/>
                <a:gd name="T5" fmla="*/ 0 h 47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62" h="477">
                  <a:moveTo>
                    <a:pt x="462" y="477"/>
                  </a:moveTo>
                  <a:cubicBezTo>
                    <a:pt x="421" y="430"/>
                    <a:pt x="293" y="274"/>
                    <a:pt x="216" y="195"/>
                  </a:cubicBezTo>
                  <a:cubicBezTo>
                    <a:pt x="148" y="137"/>
                    <a:pt x="45" y="41"/>
                    <a:pt x="0" y="0"/>
                  </a:cubicBezTo>
                </a:path>
              </a:pathLst>
            </a:custGeom>
            <a:noFill/>
            <a:ln w="6350" cmpd="sng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144"/>
            <p:cNvSpPr>
              <a:spLocks/>
            </p:cNvSpPr>
            <p:nvPr/>
          </p:nvSpPr>
          <p:spPr bwMode="auto">
            <a:xfrm>
              <a:off x="3155" y="2189"/>
              <a:ext cx="459" cy="546"/>
            </a:xfrm>
            <a:custGeom>
              <a:avLst/>
              <a:gdLst>
                <a:gd name="T0" fmla="*/ 459 w 459"/>
                <a:gd name="T1" fmla="*/ 546 h 546"/>
                <a:gd name="T2" fmla="*/ 217 w 459"/>
                <a:gd name="T3" fmla="*/ 238 h 546"/>
                <a:gd name="T4" fmla="*/ 0 w 459"/>
                <a:gd name="T5" fmla="*/ 0 h 54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59" h="546">
                  <a:moveTo>
                    <a:pt x="459" y="546"/>
                  </a:moveTo>
                  <a:cubicBezTo>
                    <a:pt x="419" y="495"/>
                    <a:pt x="293" y="329"/>
                    <a:pt x="217" y="238"/>
                  </a:cubicBezTo>
                  <a:cubicBezTo>
                    <a:pt x="149" y="172"/>
                    <a:pt x="45" y="50"/>
                    <a:pt x="0" y="0"/>
                  </a:cubicBezTo>
                </a:path>
              </a:pathLst>
            </a:custGeom>
            <a:noFill/>
            <a:ln w="6350" cmpd="sng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145"/>
            <p:cNvSpPr>
              <a:spLocks/>
            </p:cNvSpPr>
            <p:nvPr/>
          </p:nvSpPr>
          <p:spPr bwMode="auto">
            <a:xfrm>
              <a:off x="3201" y="2040"/>
              <a:ext cx="417" cy="537"/>
            </a:xfrm>
            <a:custGeom>
              <a:avLst/>
              <a:gdLst>
                <a:gd name="T0" fmla="*/ 417 w 417"/>
                <a:gd name="T1" fmla="*/ 537 h 537"/>
                <a:gd name="T2" fmla="*/ 216 w 417"/>
                <a:gd name="T3" fmla="*/ 261 h 537"/>
                <a:gd name="T4" fmla="*/ 0 w 417"/>
                <a:gd name="T5" fmla="*/ 0 h 53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17" h="537">
                  <a:moveTo>
                    <a:pt x="417" y="537"/>
                  </a:moveTo>
                  <a:cubicBezTo>
                    <a:pt x="384" y="492"/>
                    <a:pt x="285" y="350"/>
                    <a:pt x="216" y="261"/>
                  </a:cubicBezTo>
                  <a:cubicBezTo>
                    <a:pt x="162" y="189"/>
                    <a:pt x="45" y="54"/>
                    <a:pt x="0" y="0"/>
                  </a:cubicBezTo>
                </a:path>
              </a:pathLst>
            </a:custGeom>
            <a:noFill/>
            <a:ln w="6350" cmpd="sng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146"/>
            <p:cNvSpPr>
              <a:spLocks/>
            </p:cNvSpPr>
            <p:nvPr/>
          </p:nvSpPr>
          <p:spPr bwMode="auto">
            <a:xfrm>
              <a:off x="3300" y="1896"/>
              <a:ext cx="305" cy="485"/>
            </a:xfrm>
            <a:custGeom>
              <a:avLst/>
              <a:gdLst>
                <a:gd name="T0" fmla="*/ 305 w 305"/>
                <a:gd name="T1" fmla="*/ 485 h 485"/>
                <a:gd name="T2" fmla="*/ 155 w 305"/>
                <a:gd name="T3" fmla="*/ 234 h 485"/>
                <a:gd name="T4" fmla="*/ 0 w 305"/>
                <a:gd name="T5" fmla="*/ 0 h 48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05" h="485">
                  <a:moveTo>
                    <a:pt x="305" y="485"/>
                  </a:moveTo>
                  <a:cubicBezTo>
                    <a:pt x="280" y="444"/>
                    <a:pt x="206" y="315"/>
                    <a:pt x="155" y="234"/>
                  </a:cubicBezTo>
                  <a:cubicBezTo>
                    <a:pt x="114" y="168"/>
                    <a:pt x="32" y="49"/>
                    <a:pt x="0" y="0"/>
                  </a:cubicBezTo>
                </a:path>
              </a:pathLst>
            </a:custGeom>
            <a:noFill/>
            <a:ln w="6350" cmpd="sng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147"/>
            <p:cNvSpPr>
              <a:spLocks/>
            </p:cNvSpPr>
            <p:nvPr/>
          </p:nvSpPr>
          <p:spPr bwMode="auto">
            <a:xfrm>
              <a:off x="3387" y="1791"/>
              <a:ext cx="211" cy="358"/>
            </a:xfrm>
            <a:custGeom>
              <a:avLst/>
              <a:gdLst>
                <a:gd name="T0" fmla="*/ 211 w 211"/>
                <a:gd name="T1" fmla="*/ 358 h 358"/>
                <a:gd name="T2" fmla="*/ 93 w 211"/>
                <a:gd name="T3" fmla="*/ 162 h 358"/>
                <a:gd name="T4" fmla="*/ 0 w 211"/>
                <a:gd name="T5" fmla="*/ 0 h 35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1" h="358">
                  <a:moveTo>
                    <a:pt x="211" y="358"/>
                  </a:moveTo>
                  <a:cubicBezTo>
                    <a:pt x="191" y="325"/>
                    <a:pt x="128" y="222"/>
                    <a:pt x="93" y="162"/>
                  </a:cubicBezTo>
                  <a:cubicBezTo>
                    <a:pt x="52" y="96"/>
                    <a:pt x="19" y="34"/>
                    <a:pt x="0" y="0"/>
                  </a:cubicBezTo>
                </a:path>
              </a:pathLst>
            </a:custGeom>
            <a:noFill/>
            <a:ln w="6350" cmpd="sng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148"/>
            <p:cNvSpPr>
              <a:spLocks/>
            </p:cNvSpPr>
            <p:nvPr/>
          </p:nvSpPr>
          <p:spPr bwMode="auto">
            <a:xfrm>
              <a:off x="3455" y="1724"/>
              <a:ext cx="124" cy="193"/>
            </a:xfrm>
            <a:custGeom>
              <a:avLst/>
              <a:gdLst>
                <a:gd name="T0" fmla="*/ 124 w 211"/>
                <a:gd name="T1" fmla="*/ 193 h 358"/>
                <a:gd name="T2" fmla="*/ 55 w 211"/>
                <a:gd name="T3" fmla="*/ 87 h 358"/>
                <a:gd name="T4" fmla="*/ 0 w 211"/>
                <a:gd name="T5" fmla="*/ 0 h 35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1" h="358">
                  <a:moveTo>
                    <a:pt x="211" y="358"/>
                  </a:moveTo>
                  <a:cubicBezTo>
                    <a:pt x="191" y="325"/>
                    <a:pt x="128" y="222"/>
                    <a:pt x="93" y="162"/>
                  </a:cubicBezTo>
                  <a:cubicBezTo>
                    <a:pt x="52" y="96"/>
                    <a:pt x="19" y="34"/>
                    <a:pt x="0" y="0"/>
                  </a:cubicBezTo>
                </a:path>
              </a:pathLst>
            </a:custGeom>
            <a:noFill/>
            <a:ln w="6350" cmpd="sng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6" name="Group 149"/>
          <p:cNvGrpSpPr>
            <a:grpSpLocks/>
          </p:cNvGrpSpPr>
          <p:nvPr/>
        </p:nvGrpSpPr>
        <p:grpSpPr bwMode="auto">
          <a:xfrm rot="4642551">
            <a:off x="4507706" y="3091657"/>
            <a:ext cx="1476375" cy="2643188"/>
            <a:chOff x="2839" y="894"/>
            <a:chExt cx="1373" cy="2235"/>
          </a:xfrm>
        </p:grpSpPr>
        <p:sp>
          <p:nvSpPr>
            <p:cNvPr id="41" name="Freeform 150"/>
            <p:cNvSpPr>
              <a:spLocks/>
            </p:cNvSpPr>
            <p:nvPr/>
          </p:nvSpPr>
          <p:spPr bwMode="auto">
            <a:xfrm>
              <a:off x="2839" y="895"/>
              <a:ext cx="1373" cy="1888"/>
            </a:xfrm>
            <a:custGeom>
              <a:avLst/>
              <a:gdLst>
                <a:gd name="T0" fmla="*/ 677 w 1373"/>
                <a:gd name="T1" fmla="*/ 1888 h 1888"/>
                <a:gd name="T2" fmla="*/ 488 w 1373"/>
                <a:gd name="T3" fmla="*/ 1685 h 1888"/>
                <a:gd name="T4" fmla="*/ 271 w 1373"/>
                <a:gd name="T5" fmla="*/ 1497 h 1888"/>
                <a:gd name="T6" fmla="*/ 230 w 1373"/>
                <a:gd name="T7" fmla="*/ 1409 h 1888"/>
                <a:gd name="T8" fmla="*/ 207 w 1373"/>
                <a:gd name="T9" fmla="*/ 1363 h 1888"/>
                <a:gd name="T10" fmla="*/ 142 w 1373"/>
                <a:gd name="T11" fmla="*/ 1303 h 1888"/>
                <a:gd name="T12" fmla="*/ 110 w 1373"/>
                <a:gd name="T13" fmla="*/ 1252 h 1888"/>
                <a:gd name="T14" fmla="*/ 110 w 1373"/>
                <a:gd name="T15" fmla="*/ 1197 h 1888"/>
                <a:gd name="T16" fmla="*/ 69 w 1373"/>
                <a:gd name="T17" fmla="*/ 1151 h 1888"/>
                <a:gd name="T18" fmla="*/ 0 w 1373"/>
                <a:gd name="T19" fmla="*/ 870 h 1888"/>
                <a:gd name="T20" fmla="*/ 18 w 1373"/>
                <a:gd name="T21" fmla="*/ 819 h 1888"/>
                <a:gd name="T22" fmla="*/ 36 w 1373"/>
                <a:gd name="T23" fmla="*/ 709 h 1888"/>
                <a:gd name="T24" fmla="*/ 46 w 1373"/>
                <a:gd name="T25" fmla="*/ 635 h 1888"/>
                <a:gd name="T26" fmla="*/ 133 w 1373"/>
                <a:gd name="T27" fmla="*/ 506 h 1888"/>
                <a:gd name="T28" fmla="*/ 152 w 1373"/>
                <a:gd name="T29" fmla="*/ 437 h 1888"/>
                <a:gd name="T30" fmla="*/ 202 w 1373"/>
                <a:gd name="T31" fmla="*/ 363 h 1888"/>
                <a:gd name="T32" fmla="*/ 239 w 1373"/>
                <a:gd name="T33" fmla="*/ 280 h 1888"/>
                <a:gd name="T34" fmla="*/ 345 w 1373"/>
                <a:gd name="T35" fmla="*/ 206 h 1888"/>
                <a:gd name="T36" fmla="*/ 373 w 1373"/>
                <a:gd name="T37" fmla="*/ 156 h 1888"/>
                <a:gd name="T38" fmla="*/ 483 w 1373"/>
                <a:gd name="T39" fmla="*/ 91 h 1888"/>
                <a:gd name="T40" fmla="*/ 529 w 1373"/>
                <a:gd name="T41" fmla="*/ 45 h 1888"/>
                <a:gd name="T42" fmla="*/ 589 w 1373"/>
                <a:gd name="T43" fmla="*/ 8 h 1888"/>
                <a:gd name="T44" fmla="*/ 641 w 1373"/>
                <a:gd name="T45" fmla="*/ 2 h 1888"/>
                <a:gd name="T46" fmla="*/ 695 w 1373"/>
                <a:gd name="T47" fmla="*/ 22 h 1888"/>
                <a:gd name="T48" fmla="*/ 714 w 1373"/>
                <a:gd name="T49" fmla="*/ 45 h 1888"/>
                <a:gd name="T50" fmla="*/ 764 w 1373"/>
                <a:gd name="T51" fmla="*/ 73 h 1888"/>
                <a:gd name="T52" fmla="*/ 801 w 1373"/>
                <a:gd name="T53" fmla="*/ 100 h 1888"/>
                <a:gd name="T54" fmla="*/ 917 w 1373"/>
                <a:gd name="T55" fmla="*/ 169 h 1888"/>
                <a:gd name="T56" fmla="*/ 940 w 1373"/>
                <a:gd name="T57" fmla="*/ 192 h 1888"/>
                <a:gd name="T58" fmla="*/ 1027 w 1373"/>
                <a:gd name="T59" fmla="*/ 262 h 1888"/>
                <a:gd name="T60" fmla="*/ 1078 w 1373"/>
                <a:gd name="T61" fmla="*/ 285 h 1888"/>
                <a:gd name="T62" fmla="*/ 1119 w 1373"/>
                <a:gd name="T63" fmla="*/ 354 h 1888"/>
                <a:gd name="T64" fmla="*/ 1184 w 1373"/>
                <a:gd name="T65" fmla="*/ 418 h 1888"/>
                <a:gd name="T66" fmla="*/ 1207 w 1373"/>
                <a:gd name="T67" fmla="*/ 432 h 1888"/>
                <a:gd name="T68" fmla="*/ 1230 w 1373"/>
                <a:gd name="T69" fmla="*/ 497 h 1888"/>
                <a:gd name="T70" fmla="*/ 1299 w 1373"/>
                <a:gd name="T71" fmla="*/ 593 h 1888"/>
                <a:gd name="T72" fmla="*/ 1331 w 1373"/>
                <a:gd name="T73" fmla="*/ 626 h 1888"/>
                <a:gd name="T74" fmla="*/ 1336 w 1373"/>
                <a:gd name="T75" fmla="*/ 695 h 1888"/>
                <a:gd name="T76" fmla="*/ 1354 w 1373"/>
                <a:gd name="T77" fmla="*/ 796 h 1888"/>
                <a:gd name="T78" fmla="*/ 1373 w 1373"/>
                <a:gd name="T79" fmla="*/ 902 h 1888"/>
                <a:gd name="T80" fmla="*/ 1340 w 1373"/>
                <a:gd name="T81" fmla="*/ 1059 h 1888"/>
                <a:gd name="T82" fmla="*/ 1285 w 1373"/>
                <a:gd name="T83" fmla="*/ 1243 h 1888"/>
                <a:gd name="T84" fmla="*/ 1202 w 1373"/>
                <a:gd name="T85" fmla="*/ 1409 h 1888"/>
                <a:gd name="T86" fmla="*/ 1082 w 1373"/>
                <a:gd name="T87" fmla="*/ 1556 h 1888"/>
                <a:gd name="T88" fmla="*/ 907 w 1373"/>
                <a:gd name="T89" fmla="*/ 1709 h 1888"/>
                <a:gd name="T90" fmla="*/ 677 w 1373"/>
                <a:gd name="T91" fmla="*/ 1888 h 188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1373" h="1888">
                  <a:moveTo>
                    <a:pt x="677" y="1888"/>
                  </a:moveTo>
                  <a:lnTo>
                    <a:pt x="488" y="1685"/>
                  </a:lnTo>
                  <a:lnTo>
                    <a:pt x="271" y="1497"/>
                  </a:lnTo>
                  <a:lnTo>
                    <a:pt x="230" y="1409"/>
                  </a:lnTo>
                  <a:lnTo>
                    <a:pt x="207" y="1363"/>
                  </a:lnTo>
                  <a:lnTo>
                    <a:pt x="142" y="1303"/>
                  </a:lnTo>
                  <a:lnTo>
                    <a:pt x="110" y="1252"/>
                  </a:lnTo>
                  <a:lnTo>
                    <a:pt x="110" y="1197"/>
                  </a:lnTo>
                  <a:lnTo>
                    <a:pt x="69" y="1151"/>
                  </a:lnTo>
                  <a:lnTo>
                    <a:pt x="0" y="870"/>
                  </a:lnTo>
                  <a:lnTo>
                    <a:pt x="18" y="819"/>
                  </a:lnTo>
                  <a:lnTo>
                    <a:pt x="36" y="709"/>
                  </a:lnTo>
                  <a:lnTo>
                    <a:pt x="46" y="635"/>
                  </a:lnTo>
                  <a:lnTo>
                    <a:pt x="133" y="506"/>
                  </a:lnTo>
                  <a:lnTo>
                    <a:pt x="152" y="437"/>
                  </a:lnTo>
                  <a:lnTo>
                    <a:pt x="202" y="363"/>
                  </a:lnTo>
                  <a:lnTo>
                    <a:pt x="239" y="280"/>
                  </a:lnTo>
                  <a:lnTo>
                    <a:pt x="345" y="206"/>
                  </a:lnTo>
                  <a:lnTo>
                    <a:pt x="373" y="156"/>
                  </a:lnTo>
                  <a:lnTo>
                    <a:pt x="483" y="91"/>
                  </a:lnTo>
                  <a:lnTo>
                    <a:pt x="529" y="45"/>
                  </a:lnTo>
                  <a:lnTo>
                    <a:pt x="589" y="8"/>
                  </a:lnTo>
                  <a:cubicBezTo>
                    <a:pt x="608" y="1"/>
                    <a:pt x="604" y="0"/>
                    <a:pt x="641" y="2"/>
                  </a:cubicBezTo>
                  <a:cubicBezTo>
                    <a:pt x="678" y="4"/>
                    <a:pt x="683" y="12"/>
                    <a:pt x="695" y="22"/>
                  </a:cubicBezTo>
                  <a:lnTo>
                    <a:pt x="714" y="45"/>
                  </a:lnTo>
                  <a:lnTo>
                    <a:pt x="764" y="73"/>
                  </a:lnTo>
                  <a:lnTo>
                    <a:pt x="801" y="100"/>
                  </a:lnTo>
                  <a:lnTo>
                    <a:pt x="917" y="169"/>
                  </a:lnTo>
                  <a:lnTo>
                    <a:pt x="940" y="192"/>
                  </a:lnTo>
                  <a:lnTo>
                    <a:pt x="1027" y="262"/>
                  </a:lnTo>
                  <a:lnTo>
                    <a:pt x="1078" y="285"/>
                  </a:lnTo>
                  <a:lnTo>
                    <a:pt x="1119" y="354"/>
                  </a:lnTo>
                  <a:lnTo>
                    <a:pt x="1184" y="418"/>
                  </a:lnTo>
                  <a:lnTo>
                    <a:pt x="1207" y="432"/>
                  </a:lnTo>
                  <a:lnTo>
                    <a:pt x="1230" y="497"/>
                  </a:lnTo>
                  <a:lnTo>
                    <a:pt x="1299" y="593"/>
                  </a:lnTo>
                  <a:lnTo>
                    <a:pt x="1331" y="626"/>
                  </a:lnTo>
                  <a:lnTo>
                    <a:pt x="1336" y="695"/>
                  </a:lnTo>
                  <a:lnTo>
                    <a:pt x="1354" y="796"/>
                  </a:lnTo>
                  <a:lnTo>
                    <a:pt x="1373" y="902"/>
                  </a:lnTo>
                  <a:lnTo>
                    <a:pt x="1340" y="1059"/>
                  </a:lnTo>
                  <a:lnTo>
                    <a:pt x="1285" y="1243"/>
                  </a:lnTo>
                  <a:lnTo>
                    <a:pt x="1202" y="1409"/>
                  </a:lnTo>
                  <a:lnTo>
                    <a:pt x="1082" y="1556"/>
                  </a:lnTo>
                  <a:lnTo>
                    <a:pt x="907" y="1709"/>
                  </a:lnTo>
                  <a:lnTo>
                    <a:pt x="677" y="1888"/>
                  </a:lnTo>
                  <a:close/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151"/>
            <p:cNvSpPr>
              <a:spLocks/>
            </p:cNvSpPr>
            <p:nvPr/>
          </p:nvSpPr>
          <p:spPr bwMode="auto">
            <a:xfrm>
              <a:off x="3477" y="894"/>
              <a:ext cx="90" cy="2235"/>
            </a:xfrm>
            <a:custGeom>
              <a:avLst/>
              <a:gdLst>
                <a:gd name="T0" fmla="*/ 90 w 90"/>
                <a:gd name="T1" fmla="*/ 2235 h 2235"/>
                <a:gd name="T2" fmla="*/ 39 w 90"/>
                <a:gd name="T3" fmla="*/ 2129 h 2235"/>
                <a:gd name="T4" fmla="*/ 30 w 90"/>
                <a:gd name="T5" fmla="*/ 1885 h 2235"/>
                <a:gd name="T6" fmla="*/ 34 w 90"/>
                <a:gd name="T7" fmla="*/ 899 h 2235"/>
                <a:gd name="T8" fmla="*/ 2 w 90"/>
                <a:gd name="T9" fmla="*/ 147 h 2235"/>
                <a:gd name="T10" fmla="*/ 0 w 90"/>
                <a:gd name="T11" fmla="*/ 0 h 22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" h="2235">
                  <a:moveTo>
                    <a:pt x="90" y="2235"/>
                  </a:moveTo>
                  <a:lnTo>
                    <a:pt x="39" y="2129"/>
                  </a:lnTo>
                  <a:lnTo>
                    <a:pt x="30" y="1885"/>
                  </a:lnTo>
                  <a:lnTo>
                    <a:pt x="34" y="899"/>
                  </a:lnTo>
                  <a:lnTo>
                    <a:pt x="2" y="147"/>
                  </a:lnTo>
                  <a:lnTo>
                    <a:pt x="0" y="0"/>
                  </a:lnTo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152"/>
            <p:cNvSpPr>
              <a:spLocks/>
            </p:cNvSpPr>
            <p:nvPr/>
          </p:nvSpPr>
          <p:spPr bwMode="auto">
            <a:xfrm>
              <a:off x="3504" y="2175"/>
              <a:ext cx="597" cy="498"/>
            </a:xfrm>
            <a:custGeom>
              <a:avLst/>
              <a:gdLst>
                <a:gd name="T0" fmla="*/ 0 w 597"/>
                <a:gd name="T1" fmla="*/ 498 h 498"/>
                <a:gd name="T2" fmla="*/ 135 w 597"/>
                <a:gd name="T3" fmla="*/ 300 h 498"/>
                <a:gd name="T4" fmla="*/ 597 w 597"/>
                <a:gd name="T5" fmla="*/ 0 h 49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97" h="498">
                  <a:moveTo>
                    <a:pt x="0" y="498"/>
                  </a:moveTo>
                  <a:cubicBezTo>
                    <a:pt x="22" y="465"/>
                    <a:pt x="36" y="383"/>
                    <a:pt x="135" y="300"/>
                  </a:cubicBezTo>
                  <a:cubicBezTo>
                    <a:pt x="234" y="217"/>
                    <a:pt x="501" y="62"/>
                    <a:pt x="597" y="0"/>
                  </a:cubicBezTo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153"/>
            <p:cNvSpPr>
              <a:spLocks/>
            </p:cNvSpPr>
            <p:nvPr/>
          </p:nvSpPr>
          <p:spPr bwMode="auto">
            <a:xfrm>
              <a:off x="3506" y="1845"/>
              <a:ext cx="694" cy="650"/>
            </a:xfrm>
            <a:custGeom>
              <a:avLst/>
              <a:gdLst>
                <a:gd name="T0" fmla="*/ 0 w 694"/>
                <a:gd name="T1" fmla="*/ 650 h 650"/>
                <a:gd name="T2" fmla="*/ 217 w 694"/>
                <a:gd name="T3" fmla="*/ 408 h 650"/>
                <a:gd name="T4" fmla="*/ 694 w 694"/>
                <a:gd name="T5" fmla="*/ 0 h 65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94" h="650">
                  <a:moveTo>
                    <a:pt x="0" y="650"/>
                  </a:moveTo>
                  <a:cubicBezTo>
                    <a:pt x="36" y="610"/>
                    <a:pt x="101" y="516"/>
                    <a:pt x="217" y="408"/>
                  </a:cubicBezTo>
                  <a:cubicBezTo>
                    <a:pt x="334" y="295"/>
                    <a:pt x="595" y="85"/>
                    <a:pt x="694" y="0"/>
                  </a:cubicBezTo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154"/>
            <p:cNvSpPr>
              <a:spLocks/>
            </p:cNvSpPr>
            <p:nvPr/>
          </p:nvSpPr>
          <p:spPr bwMode="auto">
            <a:xfrm>
              <a:off x="3511" y="1581"/>
              <a:ext cx="659" cy="748"/>
            </a:xfrm>
            <a:custGeom>
              <a:avLst/>
              <a:gdLst>
                <a:gd name="T0" fmla="*/ 0 w 659"/>
                <a:gd name="T1" fmla="*/ 748 h 748"/>
                <a:gd name="T2" fmla="*/ 215 w 659"/>
                <a:gd name="T3" fmla="*/ 495 h 748"/>
                <a:gd name="T4" fmla="*/ 659 w 659"/>
                <a:gd name="T5" fmla="*/ 0 h 7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59" h="748">
                  <a:moveTo>
                    <a:pt x="0" y="748"/>
                  </a:moveTo>
                  <a:cubicBezTo>
                    <a:pt x="36" y="706"/>
                    <a:pt x="105" y="620"/>
                    <a:pt x="215" y="495"/>
                  </a:cubicBezTo>
                  <a:cubicBezTo>
                    <a:pt x="332" y="366"/>
                    <a:pt x="567" y="103"/>
                    <a:pt x="659" y="0"/>
                  </a:cubicBezTo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155"/>
            <p:cNvSpPr>
              <a:spLocks/>
            </p:cNvSpPr>
            <p:nvPr/>
          </p:nvSpPr>
          <p:spPr bwMode="auto">
            <a:xfrm>
              <a:off x="3510" y="1383"/>
              <a:ext cx="552" cy="687"/>
            </a:xfrm>
            <a:custGeom>
              <a:avLst/>
              <a:gdLst>
                <a:gd name="T0" fmla="*/ 0 w 552"/>
                <a:gd name="T1" fmla="*/ 687 h 687"/>
                <a:gd name="T2" fmla="*/ 215 w 552"/>
                <a:gd name="T3" fmla="*/ 434 h 687"/>
                <a:gd name="T4" fmla="*/ 312 w 552"/>
                <a:gd name="T5" fmla="*/ 303 h 687"/>
                <a:gd name="T6" fmla="*/ 552 w 552"/>
                <a:gd name="T7" fmla="*/ 0 h 68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52" h="687">
                  <a:moveTo>
                    <a:pt x="0" y="687"/>
                  </a:moveTo>
                  <a:cubicBezTo>
                    <a:pt x="36" y="645"/>
                    <a:pt x="163" y="498"/>
                    <a:pt x="215" y="434"/>
                  </a:cubicBezTo>
                  <a:cubicBezTo>
                    <a:pt x="268" y="371"/>
                    <a:pt x="256" y="375"/>
                    <a:pt x="312" y="303"/>
                  </a:cubicBezTo>
                  <a:cubicBezTo>
                    <a:pt x="368" y="231"/>
                    <a:pt x="502" y="63"/>
                    <a:pt x="552" y="0"/>
                  </a:cubicBezTo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156"/>
            <p:cNvSpPr>
              <a:spLocks/>
            </p:cNvSpPr>
            <p:nvPr/>
          </p:nvSpPr>
          <p:spPr bwMode="auto">
            <a:xfrm>
              <a:off x="3512" y="1215"/>
              <a:ext cx="418" cy="623"/>
            </a:xfrm>
            <a:custGeom>
              <a:avLst/>
              <a:gdLst>
                <a:gd name="T0" fmla="*/ 0 w 418"/>
                <a:gd name="T1" fmla="*/ 623 h 623"/>
                <a:gd name="T2" fmla="*/ 160 w 418"/>
                <a:gd name="T3" fmla="*/ 381 h 623"/>
                <a:gd name="T4" fmla="*/ 418 w 418"/>
                <a:gd name="T5" fmla="*/ 0 h 62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18" h="623">
                  <a:moveTo>
                    <a:pt x="0" y="623"/>
                  </a:moveTo>
                  <a:cubicBezTo>
                    <a:pt x="27" y="583"/>
                    <a:pt x="90" y="485"/>
                    <a:pt x="160" y="381"/>
                  </a:cubicBezTo>
                  <a:cubicBezTo>
                    <a:pt x="230" y="278"/>
                    <a:pt x="364" y="80"/>
                    <a:pt x="418" y="0"/>
                  </a:cubicBezTo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157"/>
            <p:cNvSpPr>
              <a:spLocks/>
            </p:cNvSpPr>
            <p:nvPr/>
          </p:nvSpPr>
          <p:spPr bwMode="auto">
            <a:xfrm>
              <a:off x="3508" y="1092"/>
              <a:ext cx="272" cy="493"/>
            </a:xfrm>
            <a:custGeom>
              <a:avLst/>
              <a:gdLst>
                <a:gd name="T0" fmla="*/ 0 w 272"/>
                <a:gd name="T1" fmla="*/ 493 h 493"/>
                <a:gd name="T2" fmla="*/ 137 w 272"/>
                <a:gd name="T3" fmla="*/ 252 h 493"/>
                <a:gd name="T4" fmla="*/ 272 w 272"/>
                <a:gd name="T5" fmla="*/ 0 h 49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72" h="493">
                  <a:moveTo>
                    <a:pt x="0" y="493"/>
                  </a:moveTo>
                  <a:cubicBezTo>
                    <a:pt x="23" y="453"/>
                    <a:pt x="92" y="334"/>
                    <a:pt x="137" y="252"/>
                  </a:cubicBezTo>
                  <a:cubicBezTo>
                    <a:pt x="207" y="149"/>
                    <a:pt x="244" y="52"/>
                    <a:pt x="272" y="0"/>
                  </a:cubicBezTo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158"/>
            <p:cNvSpPr>
              <a:spLocks/>
            </p:cNvSpPr>
            <p:nvPr/>
          </p:nvSpPr>
          <p:spPr bwMode="auto">
            <a:xfrm>
              <a:off x="3495" y="1002"/>
              <a:ext cx="147" cy="303"/>
            </a:xfrm>
            <a:custGeom>
              <a:avLst/>
              <a:gdLst>
                <a:gd name="T0" fmla="*/ 0 w 147"/>
                <a:gd name="T1" fmla="*/ 303 h 303"/>
                <a:gd name="T2" fmla="*/ 81 w 147"/>
                <a:gd name="T3" fmla="*/ 174 h 303"/>
                <a:gd name="T4" fmla="*/ 147 w 147"/>
                <a:gd name="T5" fmla="*/ 0 h 30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47" h="303">
                  <a:moveTo>
                    <a:pt x="0" y="303"/>
                  </a:moveTo>
                  <a:cubicBezTo>
                    <a:pt x="13" y="282"/>
                    <a:pt x="24" y="285"/>
                    <a:pt x="81" y="174"/>
                  </a:cubicBezTo>
                  <a:cubicBezTo>
                    <a:pt x="138" y="63"/>
                    <a:pt x="133" y="36"/>
                    <a:pt x="147" y="0"/>
                  </a:cubicBezTo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159"/>
            <p:cNvSpPr>
              <a:spLocks/>
            </p:cNvSpPr>
            <p:nvPr/>
          </p:nvSpPr>
          <p:spPr bwMode="auto">
            <a:xfrm>
              <a:off x="3485" y="938"/>
              <a:ext cx="72" cy="117"/>
            </a:xfrm>
            <a:custGeom>
              <a:avLst/>
              <a:gdLst>
                <a:gd name="T0" fmla="*/ 0 w 72"/>
                <a:gd name="T1" fmla="*/ 117 h 117"/>
                <a:gd name="T2" fmla="*/ 40 w 72"/>
                <a:gd name="T3" fmla="*/ 67 h 117"/>
                <a:gd name="T4" fmla="*/ 72 w 72"/>
                <a:gd name="T5" fmla="*/ 0 h 11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2" h="117">
                  <a:moveTo>
                    <a:pt x="0" y="117"/>
                  </a:moveTo>
                  <a:cubicBezTo>
                    <a:pt x="7" y="109"/>
                    <a:pt x="12" y="110"/>
                    <a:pt x="40" y="67"/>
                  </a:cubicBezTo>
                  <a:cubicBezTo>
                    <a:pt x="68" y="24"/>
                    <a:pt x="65" y="14"/>
                    <a:pt x="72" y="0"/>
                  </a:cubicBezTo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160"/>
            <p:cNvSpPr>
              <a:spLocks/>
            </p:cNvSpPr>
            <p:nvPr/>
          </p:nvSpPr>
          <p:spPr bwMode="auto">
            <a:xfrm>
              <a:off x="3518" y="2432"/>
              <a:ext cx="414" cy="339"/>
            </a:xfrm>
            <a:custGeom>
              <a:avLst/>
              <a:gdLst>
                <a:gd name="T0" fmla="*/ 0 w 597"/>
                <a:gd name="T1" fmla="*/ 339 h 498"/>
                <a:gd name="T2" fmla="*/ 94 w 597"/>
                <a:gd name="T3" fmla="*/ 204 h 498"/>
                <a:gd name="T4" fmla="*/ 414 w 597"/>
                <a:gd name="T5" fmla="*/ 0 h 49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97" h="498">
                  <a:moveTo>
                    <a:pt x="0" y="498"/>
                  </a:moveTo>
                  <a:cubicBezTo>
                    <a:pt x="22" y="465"/>
                    <a:pt x="36" y="383"/>
                    <a:pt x="135" y="300"/>
                  </a:cubicBezTo>
                  <a:cubicBezTo>
                    <a:pt x="234" y="217"/>
                    <a:pt x="501" y="62"/>
                    <a:pt x="597" y="0"/>
                  </a:cubicBezTo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161"/>
            <p:cNvSpPr>
              <a:spLocks/>
            </p:cNvSpPr>
            <p:nvPr/>
          </p:nvSpPr>
          <p:spPr bwMode="auto">
            <a:xfrm>
              <a:off x="2949" y="2088"/>
              <a:ext cx="552" cy="569"/>
            </a:xfrm>
            <a:custGeom>
              <a:avLst/>
              <a:gdLst>
                <a:gd name="T0" fmla="*/ 552 w 552"/>
                <a:gd name="T1" fmla="*/ 569 h 569"/>
                <a:gd name="T2" fmla="*/ 384 w 552"/>
                <a:gd name="T3" fmla="*/ 309 h 569"/>
                <a:gd name="T4" fmla="*/ 0 w 552"/>
                <a:gd name="T5" fmla="*/ 0 h 56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52" h="569">
                  <a:moveTo>
                    <a:pt x="552" y="569"/>
                  </a:moveTo>
                  <a:cubicBezTo>
                    <a:pt x="524" y="526"/>
                    <a:pt x="476" y="404"/>
                    <a:pt x="384" y="309"/>
                  </a:cubicBezTo>
                  <a:cubicBezTo>
                    <a:pt x="285" y="226"/>
                    <a:pt x="80" y="64"/>
                    <a:pt x="0" y="0"/>
                  </a:cubicBezTo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162"/>
            <p:cNvSpPr>
              <a:spLocks/>
            </p:cNvSpPr>
            <p:nvPr/>
          </p:nvSpPr>
          <p:spPr bwMode="auto">
            <a:xfrm>
              <a:off x="3081" y="2316"/>
              <a:ext cx="422" cy="382"/>
            </a:xfrm>
            <a:custGeom>
              <a:avLst/>
              <a:gdLst>
                <a:gd name="T0" fmla="*/ 422 w 422"/>
                <a:gd name="T1" fmla="*/ 382 h 382"/>
                <a:gd name="T2" fmla="*/ 204 w 422"/>
                <a:gd name="T3" fmla="*/ 168 h 382"/>
                <a:gd name="T4" fmla="*/ 0 w 422"/>
                <a:gd name="T5" fmla="*/ 0 h 38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22" h="382">
                  <a:moveTo>
                    <a:pt x="422" y="382"/>
                  </a:moveTo>
                  <a:cubicBezTo>
                    <a:pt x="386" y="346"/>
                    <a:pt x="274" y="231"/>
                    <a:pt x="204" y="168"/>
                  </a:cubicBezTo>
                  <a:cubicBezTo>
                    <a:pt x="105" y="85"/>
                    <a:pt x="43" y="35"/>
                    <a:pt x="0" y="0"/>
                  </a:cubicBezTo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163"/>
            <p:cNvSpPr>
              <a:spLocks/>
            </p:cNvSpPr>
            <p:nvPr/>
          </p:nvSpPr>
          <p:spPr bwMode="auto">
            <a:xfrm>
              <a:off x="2844" y="1761"/>
              <a:ext cx="666" cy="681"/>
            </a:xfrm>
            <a:custGeom>
              <a:avLst/>
              <a:gdLst>
                <a:gd name="T0" fmla="*/ 666 w 666"/>
                <a:gd name="T1" fmla="*/ 681 h 681"/>
                <a:gd name="T2" fmla="*/ 369 w 666"/>
                <a:gd name="T3" fmla="*/ 351 h 681"/>
                <a:gd name="T4" fmla="*/ 0 w 666"/>
                <a:gd name="T5" fmla="*/ 0 h 68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66" h="681">
                  <a:moveTo>
                    <a:pt x="666" y="681"/>
                  </a:moveTo>
                  <a:cubicBezTo>
                    <a:pt x="617" y="626"/>
                    <a:pt x="480" y="464"/>
                    <a:pt x="369" y="351"/>
                  </a:cubicBezTo>
                  <a:cubicBezTo>
                    <a:pt x="249" y="252"/>
                    <a:pt x="77" y="73"/>
                    <a:pt x="0" y="0"/>
                  </a:cubicBezTo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164"/>
            <p:cNvSpPr>
              <a:spLocks/>
            </p:cNvSpPr>
            <p:nvPr/>
          </p:nvSpPr>
          <p:spPr bwMode="auto">
            <a:xfrm>
              <a:off x="2886" y="1530"/>
              <a:ext cx="623" cy="719"/>
            </a:xfrm>
            <a:custGeom>
              <a:avLst/>
              <a:gdLst>
                <a:gd name="T0" fmla="*/ 623 w 623"/>
                <a:gd name="T1" fmla="*/ 719 h 719"/>
                <a:gd name="T2" fmla="*/ 312 w 623"/>
                <a:gd name="T3" fmla="*/ 369 h 719"/>
                <a:gd name="T4" fmla="*/ 0 w 623"/>
                <a:gd name="T5" fmla="*/ 0 h 71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3" h="719">
                  <a:moveTo>
                    <a:pt x="623" y="719"/>
                  </a:moveTo>
                  <a:cubicBezTo>
                    <a:pt x="571" y="661"/>
                    <a:pt x="416" y="489"/>
                    <a:pt x="312" y="369"/>
                  </a:cubicBezTo>
                  <a:cubicBezTo>
                    <a:pt x="204" y="270"/>
                    <a:pt x="65" y="77"/>
                    <a:pt x="0" y="0"/>
                  </a:cubicBezTo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165"/>
            <p:cNvSpPr>
              <a:spLocks/>
            </p:cNvSpPr>
            <p:nvPr/>
          </p:nvSpPr>
          <p:spPr bwMode="auto">
            <a:xfrm>
              <a:off x="2979" y="1380"/>
              <a:ext cx="532" cy="652"/>
            </a:xfrm>
            <a:custGeom>
              <a:avLst/>
              <a:gdLst>
                <a:gd name="T0" fmla="*/ 532 w 532"/>
                <a:gd name="T1" fmla="*/ 652 h 652"/>
                <a:gd name="T2" fmla="*/ 264 w 532"/>
                <a:gd name="T3" fmla="*/ 330 h 652"/>
                <a:gd name="T4" fmla="*/ 0 w 532"/>
                <a:gd name="T5" fmla="*/ 0 h 65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32" h="652">
                  <a:moveTo>
                    <a:pt x="532" y="652"/>
                  </a:moveTo>
                  <a:cubicBezTo>
                    <a:pt x="487" y="599"/>
                    <a:pt x="353" y="439"/>
                    <a:pt x="264" y="330"/>
                  </a:cubicBezTo>
                  <a:cubicBezTo>
                    <a:pt x="177" y="216"/>
                    <a:pt x="55" y="69"/>
                    <a:pt x="0" y="0"/>
                  </a:cubicBezTo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166"/>
            <p:cNvSpPr>
              <a:spLocks/>
            </p:cNvSpPr>
            <p:nvPr/>
          </p:nvSpPr>
          <p:spPr bwMode="auto">
            <a:xfrm>
              <a:off x="3078" y="1179"/>
              <a:ext cx="429" cy="627"/>
            </a:xfrm>
            <a:custGeom>
              <a:avLst/>
              <a:gdLst>
                <a:gd name="T0" fmla="*/ 429 w 429"/>
                <a:gd name="T1" fmla="*/ 627 h 627"/>
                <a:gd name="T2" fmla="*/ 237 w 429"/>
                <a:gd name="T3" fmla="*/ 387 h 627"/>
                <a:gd name="T4" fmla="*/ 0 w 429"/>
                <a:gd name="T5" fmla="*/ 0 h 62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29" h="627">
                  <a:moveTo>
                    <a:pt x="429" y="627"/>
                  </a:moveTo>
                  <a:cubicBezTo>
                    <a:pt x="397" y="587"/>
                    <a:pt x="308" y="491"/>
                    <a:pt x="237" y="387"/>
                  </a:cubicBezTo>
                  <a:cubicBezTo>
                    <a:pt x="150" y="273"/>
                    <a:pt x="49" y="80"/>
                    <a:pt x="0" y="0"/>
                  </a:cubicBezTo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167"/>
            <p:cNvSpPr>
              <a:spLocks/>
            </p:cNvSpPr>
            <p:nvPr/>
          </p:nvSpPr>
          <p:spPr bwMode="auto">
            <a:xfrm>
              <a:off x="3195" y="1080"/>
              <a:ext cx="302" cy="497"/>
            </a:xfrm>
            <a:custGeom>
              <a:avLst/>
              <a:gdLst>
                <a:gd name="T0" fmla="*/ 302 w 302"/>
                <a:gd name="T1" fmla="*/ 497 h 497"/>
                <a:gd name="T2" fmla="*/ 165 w 302"/>
                <a:gd name="T3" fmla="*/ 297 h 497"/>
                <a:gd name="T4" fmla="*/ 0 w 302"/>
                <a:gd name="T5" fmla="*/ 0 h 49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02" h="497">
                  <a:moveTo>
                    <a:pt x="302" y="497"/>
                  </a:moveTo>
                  <a:cubicBezTo>
                    <a:pt x="279" y="464"/>
                    <a:pt x="215" y="380"/>
                    <a:pt x="165" y="297"/>
                  </a:cubicBezTo>
                  <a:cubicBezTo>
                    <a:pt x="63" y="141"/>
                    <a:pt x="34" y="62"/>
                    <a:pt x="0" y="0"/>
                  </a:cubicBezTo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168"/>
            <p:cNvSpPr>
              <a:spLocks/>
            </p:cNvSpPr>
            <p:nvPr/>
          </p:nvSpPr>
          <p:spPr bwMode="auto">
            <a:xfrm>
              <a:off x="3324" y="984"/>
              <a:ext cx="160" cy="301"/>
            </a:xfrm>
            <a:custGeom>
              <a:avLst/>
              <a:gdLst>
                <a:gd name="T0" fmla="*/ 160 w 160"/>
                <a:gd name="T1" fmla="*/ 301 h 301"/>
                <a:gd name="T2" fmla="*/ 60 w 160"/>
                <a:gd name="T3" fmla="*/ 132 h 301"/>
                <a:gd name="T4" fmla="*/ 0 w 160"/>
                <a:gd name="T5" fmla="*/ 0 h 30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60" h="301">
                  <a:moveTo>
                    <a:pt x="160" y="301"/>
                  </a:moveTo>
                  <a:cubicBezTo>
                    <a:pt x="143" y="273"/>
                    <a:pt x="87" y="182"/>
                    <a:pt x="60" y="132"/>
                  </a:cubicBezTo>
                  <a:cubicBezTo>
                    <a:pt x="24" y="63"/>
                    <a:pt x="12" y="27"/>
                    <a:pt x="0" y="0"/>
                  </a:cubicBezTo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169"/>
            <p:cNvSpPr>
              <a:spLocks/>
            </p:cNvSpPr>
            <p:nvPr/>
          </p:nvSpPr>
          <p:spPr bwMode="auto">
            <a:xfrm>
              <a:off x="3411" y="915"/>
              <a:ext cx="60" cy="81"/>
            </a:xfrm>
            <a:custGeom>
              <a:avLst/>
              <a:gdLst>
                <a:gd name="T0" fmla="*/ 60 w 60"/>
                <a:gd name="T1" fmla="*/ 81 h 81"/>
                <a:gd name="T2" fmla="*/ 20 w 60"/>
                <a:gd name="T3" fmla="*/ 32 h 81"/>
                <a:gd name="T4" fmla="*/ 0 w 60"/>
                <a:gd name="T5" fmla="*/ 0 h 8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" h="81">
                  <a:moveTo>
                    <a:pt x="60" y="81"/>
                  </a:moveTo>
                  <a:cubicBezTo>
                    <a:pt x="53" y="73"/>
                    <a:pt x="30" y="45"/>
                    <a:pt x="20" y="32"/>
                  </a:cubicBezTo>
                  <a:cubicBezTo>
                    <a:pt x="6" y="11"/>
                    <a:pt x="4" y="7"/>
                    <a:pt x="0" y="0"/>
                  </a:cubicBezTo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3" name="Group 170"/>
          <p:cNvGrpSpPr>
            <a:grpSpLocks/>
          </p:cNvGrpSpPr>
          <p:nvPr/>
        </p:nvGrpSpPr>
        <p:grpSpPr bwMode="auto">
          <a:xfrm rot="1936732">
            <a:off x="4079875" y="354013"/>
            <a:ext cx="2179638" cy="3548062"/>
            <a:chOff x="2839" y="894"/>
            <a:chExt cx="1373" cy="2235"/>
          </a:xfrm>
        </p:grpSpPr>
        <p:sp>
          <p:nvSpPr>
            <p:cNvPr id="62" name="Freeform 171"/>
            <p:cNvSpPr>
              <a:spLocks/>
            </p:cNvSpPr>
            <p:nvPr/>
          </p:nvSpPr>
          <p:spPr bwMode="auto">
            <a:xfrm>
              <a:off x="2839" y="895"/>
              <a:ext cx="1373" cy="1888"/>
            </a:xfrm>
            <a:custGeom>
              <a:avLst/>
              <a:gdLst>
                <a:gd name="T0" fmla="*/ 677 w 1373"/>
                <a:gd name="T1" fmla="*/ 1888 h 1888"/>
                <a:gd name="T2" fmla="*/ 488 w 1373"/>
                <a:gd name="T3" fmla="*/ 1685 h 1888"/>
                <a:gd name="T4" fmla="*/ 271 w 1373"/>
                <a:gd name="T5" fmla="*/ 1497 h 1888"/>
                <a:gd name="T6" fmla="*/ 230 w 1373"/>
                <a:gd name="T7" fmla="*/ 1409 h 1888"/>
                <a:gd name="T8" fmla="*/ 207 w 1373"/>
                <a:gd name="T9" fmla="*/ 1363 h 1888"/>
                <a:gd name="T10" fmla="*/ 142 w 1373"/>
                <a:gd name="T11" fmla="*/ 1303 h 1888"/>
                <a:gd name="T12" fmla="*/ 110 w 1373"/>
                <a:gd name="T13" fmla="*/ 1252 h 1888"/>
                <a:gd name="T14" fmla="*/ 110 w 1373"/>
                <a:gd name="T15" fmla="*/ 1197 h 1888"/>
                <a:gd name="T16" fmla="*/ 69 w 1373"/>
                <a:gd name="T17" fmla="*/ 1151 h 1888"/>
                <a:gd name="T18" fmla="*/ 0 w 1373"/>
                <a:gd name="T19" fmla="*/ 870 h 1888"/>
                <a:gd name="T20" fmla="*/ 18 w 1373"/>
                <a:gd name="T21" fmla="*/ 819 h 1888"/>
                <a:gd name="T22" fmla="*/ 36 w 1373"/>
                <a:gd name="T23" fmla="*/ 709 h 1888"/>
                <a:gd name="T24" fmla="*/ 46 w 1373"/>
                <a:gd name="T25" fmla="*/ 635 h 1888"/>
                <a:gd name="T26" fmla="*/ 133 w 1373"/>
                <a:gd name="T27" fmla="*/ 506 h 1888"/>
                <a:gd name="T28" fmla="*/ 152 w 1373"/>
                <a:gd name="T29" fmla="*/ 437 h 1888"/>
                <a:gd name="T30" fmla="*/ 202 w 1373"/>
                <a:gd name="T31" fmla="*/ 363 h 1888"/>
                <a:gd name="T32" fmla="*/ 239 w 1373"/>
                <a:gd name="T33" fmla="*/ 280 h 1888"/>
                <a:gd name="T34" fmla="*/ 345 w 1373"/>
                <a:gd name="T35" fmla="*/ 206 h 1888"/>
                <a:gd name="T36" fmla="*/ 373 w 1373"/>
                <a:gd name="T37" fmla="*/ 156 h 1888"/>
                <a:gd name="T38" fmla="*/ 483 w 1373"/>
                <a:gd name="T39" fmla="*/ 91 h 1888"/>
                <a:gd name="T40" fmla="*/ 529 w 1373"/>
                <a:gd name="T41" fmla="*/ 45 h 1888"/>
                <a:gd name="T42" fmla="*/ 589 w 1373"/>
                <a:gd name="T43" fmla="*/ 8 h 1888"/>
                <a:gd name="T44" fmla="*/ 641 w 1373"/>
                <a:gd name="T45" fmla="*/ 2 h 1888"/>
                <a:gd name="T46" fmla="*/ 695 w 1373"/>
                <a:gd name="T47" fmla="*/ 22 h 1888"/>
                <a:gd name="T48" fmla="*/ 714 w 1373"/>
                <a:gd name="T49" fmla="*/ 45 h 1888"/>
                <a:gd name="T50" fmla="*/ 764 w 1373"/>
                <a:gd name="T51" fmla="*/ 73 h 1888"/>
                <a:gd name="T52" fmla="*/ 801 w 1373"/>
                <a:gd name="T53" fmla="*/ 100 h 1888"/>
                <a:gd name="T54" fmla="*/ 917 w 1373"/>
                <a:gd name="T55" fmla="*/ 169 h 1888"/>
                <a:gd name="T56" fmla="*/ 940 w 1373"/>
                <a:gd name="T57" fmla="*/ 192 h 1888"/>
                <a:gd name="T58" fmla="*/ 1027 w 1373"/>
                <a:gd name="T59" fmla="*/ 262 h 1888"/>
                <a:gd name="T60" fmla="*/ 1078 w 1373"/>
                <a:gd name="T61" fmla="*/ 285 h 1888"/>
                <a:gd name="T62" fmla="*/ 1119 w 1373"/>
                <a:gd name="T63" fmla="*/ 354 h 1888"/>
                <a:gd name="T64" fmla="*/ 1184 w 1373"/>
                <a:gd name="T65" fmla="*/ 418 h 1888"/>
                <a:gd name="T66" fmla="*/ 1207 w 1373"/>
                <a:gd name="T67" fmla="*/ 432 h 1888"/>
                <a:gd name="T68" fmla="*/ 1230 w 1373"/>
                <a:gd name="T69" fmla="*/ 497 h 1888"/>
                <a:gd name="T70" fmla="*/ 1299 w 1373"/>
                <a:gd name="T71" fmla="*/ 593 h 1888"/>
                <a:gd name="T72" fmla="*/ 1331 w 1373"/>
                <a:gd name="T73" fmla="*/ 626 h 1888"/>
                <a:gd name="T74" fmla="*/ 1336 w 1373"/>
                <a:gd name="T75" fmla="*/ 695 h 1888"/>
                <a:gd name="T76" fmla="*/ 1354 w 1373"/>
                <a:gd name="T77" fmla="*/ 796 h 1888"/>
                <a:gd name="T78" fmla="*/ 1373 w 1373"/>
                <a:gd name="T79" fmla="*/ 902 h 1888"/>
                <a:gd name="T80" fmla="*/ 1340 w 1373"/>
                <a:gd name="T81" fmla="*/ 1059 h 1888"/>
                <a:gd name="T82" fmla="*/ 1285 w 1373"/>
                <a:gd name="T83" fmla="*/ 1243 h 1888"/>
                <a:gd name="T84" fmla="*/ 1202 w 1373"/>
                <a:gd name="T85" fmla="*/ 1409 h 1888"/>
                <a:gd name="T86" fmla="*/ 1082 w 1373"/>
                <a:gd name="T87" fmla="*/ 1556 h 1888"/>
                <a:gd name="T88" fmla="*/ 907 w 1373"/>
                <a:gd name="T89" fmla="*/ 1709 h 1888"/>
                <a:gd name="T90" fmla="*/ 677 w 1373"/>
                <a:gd name="T91" fmla="*/ 1888 h 188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1373" h="1888">
                  <a:moveTo>
                    <a:pt x="677" y="1888"/>
                  </a:moveTo>
                  <a:lnTo>
                    <a:pt x="488" y="1685"/>
                  </a:lnTo>
                  <a:lnTo>
                    <a:pt x="271" y="1497"/>
                  </a:lnTo>
                  <a:lnTo>
                    <a:pt x="230" y="1409"/>
                  </a:lnTo>
                  <a:lnTo>
                    <a:pt x="207" y="1363"/>
                  </a:lnTo>
                  <a:lnTo>
                    <a:pt x="142" y="1303"/>
                  </a:lnTo>
                  <a:lnTo>
                    <a:pt x="110" y="1252"/>
                  </a:lnTo>
                  <a:lnTo>
                    <a:pt x="110" y="1197"/>
                  </a:lnTo>
                  <a:lnTo>
                    <a:pt x="69" y="1151"/>
                  </a:lnTo>
                  <a:lnTo>
                    <a:pt x="0" y="870"/>
                  </a:lnTo>
                  <a:lnTo>
                    <a:pt x="18" y="819"/>
                  </a:lnTo>
                  <a:lnTo>
                    <a:pt x="36" y="709"/>
                  </a:lnTo>
                  <a:lnTo>
                    <a:pt x="46" y="635"/>
                  </a:lnTo>
                  <a:lnTo>
                    <a:pt x="133" y="506"/>
                  </a:lnTo>
                  <a:lnTo>
                    <a:pt x="152" y="437"/>
                  </a:lnTo>
                  <a:lnTo>
                    <a:pt x="202" y="363"/>
                  </a:lnTo>
                  <a:lnTo>
                    <a:pt x="239" y="280"/>
                  </a:lnTo>
                  <a:lnTo>
                    <a:pt x="345" y="206"/>
                  </a:lnTo>
                  <a:lnTo>
                    <a:pt x="373" y="156"/>
                  </a:lnTo>
                  <a:lnTo>
                    <a:pt x="483" y="91"/>
                  </a:lnTo>
                  <a:lnTo>
                    <a:pt x="529" y="45"/>
                  </a:lnTo>
                  <a:lnTo>
                    <a:pt x="589" y="8"/>
                  </a:lnTo>
                  <a:cubicBezTo>
                    <a:pt x="608" y="1"/>
                    <a:pt x="604" y="0"/>
                    <a:pt x="641" y="2"/>
                  </a:cubicBezTo>
                  <a:cubicBezTo>
                    <a:pt x="678" y="4"/>
                    <a:pt x="683" y="12"/>
                    <a:pt x="695" y="22"/>
                  </a:cubicBezTo>
                  <a:lnTo>
                    <a:pt x="714" y="45"/>
                  </a:lnTo>
                  <a:lnTo>
                    <a:pt x="764" y="73"/>
                  </a:lnTo>
                  <a:lnTo>
                    <a:pt x="801" y="100"/>
                  </a:lnTo>
                  <a:lnTo>
                    <a:pt x="917" y="169"/>
                  </a:lnTo>
                  <a:lnTo>
                    <a:pt x="940" y="192"/>
                  </a:lnTo>
                  <a:lnTo>
                    <a:pt x="1027" y="262"/>
                  </a:lnTo>
                  <a:lnTo>
                    <a:pt x="1078" y="285"/>
                  </a:lnTo>
                  <a:lnTo>
                    <a:pt x="1119" y="354"/>
                  </a:lnTo>
                  <a:lnTo>
                    <a:pt x="1184" y="418"/>
                  </a:lnTo>
                  <a:lnTo>
                    <a:pt x="1207" y="432"/>
                  </a:lnTo>
                  <a:lnTo>
                    <a:pt x="1230" y="497"/>
                  </a:lnTo>
                  <a:lnTo>
                    <a:pt x="1299" y="593"/>
                  </a:lnTo>
                  <a:lnTo>
                    <a:pt x="1331" y="626"/>
                  </a:lnTo>
                  <a:lnTo>
                    <a:pt x="1336" y="695"/>
                  </a:lnTo>
                  <a:lnTo>
                    <a:pt x="1354" y="796"/>
                  </a:lnTo>
                  <a:lnTo>
                    <a:pt x="1373" y="902"/>
                  </a:lnTo>
                  <a:lnTo>
                    <a:pt x="1340" y="1059"/>
                  </a:lnTo>
                  <a:lnTo>
                    <a:pt x="1285" y="1243"/>
                  </a:lnTo>
                  <a:lnTo>
                    <a:pt x="1202" y="1409"/>
                  </a:lnTo>
                  <a:lnTo>
                    <a:pt x="1082" y="1556"/>
                  </a:lnTo>
                  <a:lnTo>
                    <a:pt x="907" y="1709"/>
                  </a:lnTo>
                  <a:lnTo>
                    <a:pt x="677" y="1888"/>
                  </a:lnTo>
                  <a:close/>
                </a:path>
              </a:pathLst>
            </a:custGeom>
            <a:noFill/>
            <a:ln w="1270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172"/>
            <p:cNvSpPr>
              <a:spLocks/>
            </p:cNvSpPr>
            <p:nvPr/>
          </p:nvSpPr>
          <p:spPr bwMode="auto">
            <a:xfrm>
              <a:off x="3477" y="894"/>
              <a:ext cx="90" cy="2235"/>
            </a:xfrm>
            <a:custGeom>
              <a:avLst/>
              <a:gdLst>
                <a:gd name="T0" fmla="*/ 90 w 90"/>
                <a:gd name="T1" fmla="*/ 2235 h 2235"/>
                <a:gd name="T2" fmla="*/ 39 w 90"/>
                <a:gd name="T3" fmla="*/ 2129 h 2235"/>
                <a:gd name="T4" fmla="*/ 30 w 90"/>
                <a:gd name="T5" fmla="*/ 1885 h 2235"/>
                <a:gd name="T6" fmla="*/ 34 w 90"/>
                <a:gd name="T7" fmla="*/ 899 h 2235"/>
                <a:gd name="T8" fmla="*/ 2 w 90"/>
                <a:gd name="T9" fmla="*/ 147 h 2235"/>
                <a:gd name="T10" fmla="*/ 0 w 90"/>
                <a:gd name="T11" fmla="*/ 0 h 22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" h="2235">
                  <a:moveTo>
                    <a:pt x="90" y="2235"/>
                  </a:moveTo>
                  <a:lnTo>
                    <a:pt x="39" y="2129"/>
                  </a:lnTo>
                  <a:lnTo>
                    <a:pt x="30" y="1885"/>
                  </a:lnTo>
                  <a:lnTo>
                    <a:pt x="34" y="899"/>
                  </a:lnTo>
                  <a:lnTo>
                    <a:pt x="2" y="147"/>
                  </a:lnTo>
                  <a:lnTo>
                    <a:pt x="0" y="0"/>
                  </a:lnTo>
                </a:path>
              </a:pathLst>
            </a:custGeom>
            <a:noFill/>
            <a:ln w="3810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173"/>
            <p:cNvSpPr>
              <a:spLocks/>
            </p:cNvSpPr>
            <p:nvPr/>
          </p:nvSpPr>
          <p:spPr bwMode="auto">
            <a:xfrm>
              <a:off x="3504" y="2175"/>
              <a:ext cx="597" cy="498"/>
            </a:xfrm>
            <a:custGeom>
              <a:avLst/>
              <a:gdLst>
                <a:gd name="T0" fmla="*/ 0 w 597"/>
                <a:gd name="T1" fmla="*/ 498 h 498"/>
                <a:gd name="T2" fmla="*/ 135 w 597"/>
                <a:gd name="T3" fmla="*/ 300 h 498"/>
                <a:gd name="T4" fmla="*/ 597 w 597"/>
                <a:gd name="T5" fmla="*/ 0 h 49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97" h="498">
                  <a:moveTo>
                    <a:pt x="0" y="498"/>
                  </a:moveTo>
                  <a:cubicBezTo>
                    <a:pt x="22" y="465"/>
                    <a:pt x="36" y="383"/>
                    <a:pt x="135" y="300"/>
                  </a:cubicBezTo>
                  <a:cubicBezTo>
                    <a:pt x="234" y="217"/>
                    <a:pt x="501" y="62"/>
                    <a:pt x="597" y="0"/>
                  </a:cubicBezTo>
                </a:path>
              </a:pathLst>
            </a:custGeom>
            <a:noFill/>
            <a:ln w="635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174"/>
            <p:cNvSpPr>
              <a:spLocks/>
            </p:cNvSpPr>
            <p:nvPr/>
          </p:nvSpPr>
          <p:spPr bwMode="auto">
            <a:xfrm>
              <a:off x="3506" y="1845"/>
              <a:ext cx="694" cy="650"/>
            </a:xfrm>
            <a:custGeom>
              <a:avLst/>
              <a:gdLst>
                <a:gd name="T0" fmla="*/ 0 w 694"/>
                <a:gd name="T1" fmla="*/ 650 h 650"/>
                <a:gd name="T2" fmla="*/ 217 w 694"/>
                <a:gd name="T3" fmla="*/ 408 h 650"/>
                <a:gd name="T4" fmla="*/ 694 w 694"/>
                <a:gd name="T5" fmla="*/ 0 h 65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94" h="650">
                  <a:moveTo>
                    <a:pt x="0" y="650"/>
                  </a:moveTo>
                  <a:cubicBezTo>
                    <a:pt x="36" y="610"/>
                    <a:pt x="101" y="516"/>
                    <a:pt x="217" y="408"/>
                  </a:cubicBezTo>
                  <a:cubicBezTo>
                    <a:pt x="334" y="295"/>
                    <a:pt x="595" y="85"/>
                    <a:pt x="694" y="0"/>
                  </a:cubicBezTo>
                </a:path>
              </a:pathLst>
            </a:custGeom>
            <a:noFill/>
            <a:ln w="635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175"/>
            <p:cNvSpPr>
              <a:spLocks/>
            </p:cNvSpPr>
            <p:nvPr/>
          </p:nvSpPr>
          <p:spPr bwMode="auto">
            <a:xfrm>
              <a:off x="3511" y="1581"/>
              <a:ext cx="659" cy="748"/>
            </a:xfrm>
            <a:custGeom>
              <a:avLst/>
              <a:gdLst>
                <a:gd name="T0" fmla="*/ 0 w 659"/>
                <a:gd name="T1" fmla="*/ 748 h 748"/>
                <a:gd name="T2" fmla="*/ 215 w 659"/>
                <a:gd name="T3" fmla="*/ 495 h 748"/>
                <a:gd name="T4" fmla="*/ 659 w 659"/>
                <a:gd name="T5" fmla="*/ 0 h 7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59" h="748">
                  <a:moveTo>
                    <a:pt x="0" y="748"/>
                  </a:moveTo>
                  <a:cubicBezTo>
                    <a:pt x="36" y="706"/>
                    <a:pt x="105" y="620"/>
                    <a:pt x="215" y="495"/>
                  </a:cubicBezTo>
                  <a:cubicBezTo>
                    <a:pt x="332" y="366"/>
                    <a:pt x="567" y="103"/>
                    <a:pt x="659" y="0"/>
                  </a:cubicBezTo>
                </a:path>
              </a:pathLst>
            </a:custGeom>
            <a:noFill/>
            <a:ln w="635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176"/>
            <p:cNvSpPr>
              <a:spLocks/>
            </p:cNvSpPr>
            <p:nvPr/>
          </p:nvSpPr>
          <p:spPr bwMode="auto">
            <a:xfrm>
              <a:off x="3510" y="1383"/>
              <a:ext cx="552" cy="687"/>
            </a:xfrm>
            <a:custGeom>
              <a:avLst/>
              <a:gdLst>
                <a:gd name="T0" fmla="*/ 0 w 552"/>
                <a:gd name="T1" fmla="*/ 687 h 687"/>
                <a:gd name="T2" fmla="*/ 215 w 552"/>
                <a:gd name="T3" fmla="*/ 434 h 687"/>
                <a:gd name="T4" fmla="*/ 312 w 552"/>
                <a:gd name="T5" fmla="*/ 303 h 687"/>
                <a:gd name="T6" fmla="*/ 552 w 552"/>
                <a:gd name="T7" fmla="*/ 0 h 68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52" h="687">
                  <a:moveTo>
                    <a:pt x="0" y="687"/>
                  </a:moveTo>
                  <a:cubicBezTo>
                    <a:pt x="36" y="645"/>
                    <a:pt x="163" y="498"/>
                    <a:pt x="215" y="434"/>
                  </a:cubicBezTo>
                  <a:cubicBezTo>
                    <a:pt x="268" y="371"/>
                    <a:pt x="256" y="375"/>
                    <a:pt x="312" y="303"/>
                  </a:cubicBezTo>
                  <a:cubicBezTo>
                    <a:pt x="368" y="231"/>
                    <a:pt x="502" y="63"/>
                    <a:pt x="552" y="0"/>
                  </a:cubicBezTo>
                </a:path>
              </a:pathLst>
            </a:custGeom>
            <a:noFill/>
            <a:ln w="635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177"/>
            <p:cNvSpPr>
              <a:spLocks/>
            </p:cNvSpPr>
            <p:nvPr/>
          </p:nvSpPr>
          <p:spPr bwMode="auto">
            <a:xfrm>
              <a:off x="3512" y="1215"/>
              <a:ext cx="418" cy="623"/>
            </a:xfrm>
            <a:custGeom>
              <a:avLst/>
              <a:gdLst>
                <a:gd name="T0" fmla="*/ 0 w 418"/>
                <a:gd name="T1" fmla="*/ 623 h 623"/>
                <a:gd name="T2" fmla="*/ 160 w 418"/>
                <a:gd name="T3" fmla="*/ 381 h 623"/>
                <a:gd name="T4" fmla="*/ 418 w 418"/>
                <a:gd name="T5" fmla="*/ 0 h 62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18" h="623">
                  <a:moveTo>
                    <a:pt x="0" y="623"/>
                  </a:moveTo>
                  <a:cubicBezTo>
                    <a:pt x="27" y="583"/>
                    <a:pt x="90" y="485"/>
                    <a:pt x="160" y="381"/>
                  </a:cubicBezTo>
                  <a:cubicBezTo>
                    <a:pt x="230" y="278"/>
                    <a:pt x="364" y="80"/>
                    <a:pt x="418" y="0"/>
                  </a:cubicBezTo>
                </a:path>
              </a:pathLst>
            </a:custGeom>
            <a:noFill/>
            <a:ln w="635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178"/>
            <p:cNvSpPr>
              <a:spLocks/>
            </p:cNvSpPr>
            <p:nvPr/>
          </p:nvSpPr>
          <p:spPr bwMode="auto">
            <a:xfrm>
              <a:off x="3508" y="1092"/>
              <a:ext cx="272" cy="493"/>
            </a:xfrm>
            <a:custGeom>
              <a:avLst/>
              <a:gdLst>
                <a:gd name="T0" fmla="*/ 0 w 272"/>
                <a:gd name="T1" fmla="*/ 493 h 493"/>
                <a:gd name="T2" fmla="*/ 137 w 272"/>
                <a:gd name="T3" fmla="*/ 252 h 493"/>
                <a:gd name="T4" fmla="*/ 272 w 272"/>
                <a:gd name="T5" fmla="*/ 0 h 49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72" h="493">
                  <a:moveTo>
                    <a:pt x="0" y="493"/>
                  </a:moveTo>
                  <a:cubicBezTo>
                    <a:pt x="23" y="453"/>
                    <a:pt x="92" y="334"/>
                    <a:pt x="137" y="252"/>
                  </a:cubicBezTo>
                  <a:cubicBezTo>
                    <a:pt x="207" y="149"/>
                    <a:pt x="244" y="52"/>
                    <a:pt x="272" y="0"/>
                  </a:cubicBezTo>
                </a:path>
              </a:pathLst>
            </a:custGeom>
            <a:noFill/>
            <a:ln w="635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179"/>
            <p:cNvSpPr>
              <a:spLocks/>
            </p:cNvSpPr>
            <p:nvPr/>
          </p:nvSpPr>
          <p:spPr bwMode="auto">
            <a:xfrm>
              <a:off x="3495" y="1002"/>
              <a:ext cx="147" cy="303"/>
            </a:xfrm>
            <a:custGeom>
              <a:avLst/>
              <a:gdLst>
                <a:gd name="T0" fmla="*/ 0 w 147"/>
                <a:gd name="T1" fmla="*/ 303 h 303"/>
                <a:gd name="T2" fmla="*/ 81 w 147"/>
                <a:gd name="T3" fmla="*/ 174 h 303"/>
                <a:gd name="T4" fmla="*/ 147 w 147"/>
                <a:gd name="T5" fmla="*/ 0 h 30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47" h="303">
                  <a:moveTo>
                    <a:pt x="0" y="303"/>
                  </a:moveTo>
                  <a:cubicBezTo>
                    <a:pt x="13" y="282"/>
                    <a:pt x="24" y="285"/>
                    <a:pt x="81" y="174"/>
                  </a:cubicBezTo>
                  <a:cubicBezTo>
                    <a:pt x="138" y="63"/>
                    <a:pt x="133" y="36"/>
                    <a:pt x="147" y="0"/>
                  </a:cubicBezTo>
                </a:path>
              </a:pathLst>
            </a:custGeom>
            <a:noFill/>
            <a:ln w="635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180"/>
            <p:cNvSpPr>
              <a:spLocks/>
            </p:cNvSpPr>
            <p:nvPr/>
          </p:nvSpPr>
          <p:spPr bwMode="auto">
            <a:xfrm>
              <a:off x="3485" y="938"/>
              <a:ext cx="72" cy="117"/>
            </a:xfrm>
            <a:custGeom>
              <a:avLst/>
              <a:gdLst>
                <a:gd name="T0" fmla="*/ 0 w 72"/>
                <a:gd name="T1" fmla="*/ 117 h 117"/>
                <a:gd name="T2" fmla="*/ 40 w 72"/>
                <a:gd name="T3" fmla="*/ 67 h 117"/>
                <a:gd name="T4" fmla="*/ 72 w 72"/>
                <a:gd name="T5" fmla="*/ 0 h 11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2" h="117">
                  <a:moveTo>
                    <a:pt x="0" y="117"/>
                  </a:moveTo>
                  <a:cubicBezTo>
                    <a:pt x="7" y="109"/>
                    <a:pt x="12" y="110"/>
                    <a:pt x="40" y="67"/>
                  </a:cubicBezTo>
                  <a:cubicBezTo>
                    <a:pt x="68" y="24"/>
                    <a:pt x="65" y="14"/>
                    <a:pt x="72" y="0"/>
                  </a:cubicBezTo>
                </a:path>
              </a:pathLst>
            </a:custGeom>
            <a:noFill/>
            <a:ln w="635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181"/>
            <p:cNvSpPr>
              <a:spLocks/>
            </p:cNvSpPr>
            <p:nvPr/>
          </p:nvSpPr>
          <p:spPr bwMode="auto">
            <a:xfrm>
              <a:off x="3518" y="2432"/>
              <a:ext cx="414" cy="339"/>
            </a:xfrm>
            <a:custGeom>
              <a:avLst/>
              <a:gdLst>
                <a:gd name="T0" fmla="*/ 0 w 597"/>
                <a:gd name="T1" fmla="*/ 339 h 498"/>
                <a:gd name="T2" fmla="*/ 94 w 597"/>
                <a:gd name="T3" fmla="*/ 204 h 498"/>
                <a:gd name="T4" fmla="*/ 414 w 597"/>
                <a:gd name="T5" fmla="*/ 0 h 49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97" h="498">
                  <a:moveTo>
                    <a:pt x="0" y="498"/>
                  </a:moveTo>
                  <a:cubicBezTo>
                    <a:pt x="22" y="465"/>
                    <a:pt x="36" y="383"/>
                    <a:pt x="135" y="300"/>
                  </a:cubicBezTo>
                  <a:cubicBezTo>
                    <a:pt x="234" y="217"/>
                    <a:pt x="501" y="62"/>
                    <a:pt x="597" y="0"/>
                  </a:cubicBezTo>
                </a:path>
              </a:pathLst>
            </a:custGeom>
            <a:noFill/>
            <a:ln w="635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182"/>
            <p:cNvSpPr>
              <a:spLocks/>
            </p:cNvSpPr>
            <p:nvPr/>
          </p:nvSpPr>
          <p:spPr bwMode="auto">
            <a:xfrm>
              <a:off x="2949" y="2088"/>
              <a:ext cx="552" cy="569"/>
            </a:xfrm>
            <a:custGeom>
              <a:avLst/>
              <a:gdLst>
                <a:gd name="T0" fmla="*/ 552 w 552"/>
                <a:gd name="T1" fmla="*/ 569 h 569"/>
                <a:gd name="T2" fmla="*/ 384 w 552"/>
                <a:gd name="T3" fmla="*/ 309 h 569"/>
                <a:gd name="T4" fmla="*/ 0 w 552"/>
                <a:gd name="T5" fmla="*/ 0 h 56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52" h="569">
                  <a:moveTo>
                    <a:pt x="552" y="569"/>
                  </a:moveTo>
                  <a:cubicBezTo>
                    <a:pt x="524" y="526"/>
                    <a:pt x="476" y="404"/>
                    <a:pt x="384" y="309"/>
                  </a:cubicBezTo>
                  <a:cubicBezTo>
                    <a:pt x="285" y="226"/>
                    <a:pt x="80" y="64"/>
                    <a:pt x="0" y="0"/>
                  </a:cubicBezTo>
                </a:path>
              </a:pathLst>
            </a:custGeom>
            <a:noFill/>
            <a:ln w="635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183"/>
            <p:cNvSpPr>
              <a:spLocks/>
            </p:cNvSpPr>
            <p:nvPr/>
          </p:nvSpPr>
          <p:spPr bwMode="auto">
            <a:xfrm>
              <a:off x="3081" y="2316"/>
              <a:ext cx="422" cy="382"/>
            </a:xfrm>
            <a:custGeom>
              <a:avLst/>
              <a:gdLst>
                <a:gd name="T0" fmla="*/ 422 w 422"/>
                <a:gd name="T1" fmla="*/ 382 h 382"/>
                <a:gd name="T2" fmla="*/ 204 w 422"/>
                <a:gd name="T3" fmla="*/ 168 h 382"/>
                <a:gd name="T4" fmla="*/ 0 w 422"/>
                <a:gd name="T5" fmla="*/ 0 h 38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22" h="382">
                  <a:moveTo>
                    <a:pt x="422" y="382"/>
                  </a:moveTo>
                  <a:cubicBezTo>
                    <a:pt x="386" y="346"/>
                    <a:pt x="274" y="231"/>
                    <a:pt x="204" y="168"/>
                  </a:cubicBezTo>
                  <a:cubicBezTo>
                    <a:pt x="105" y="85"/>
                    <a:pt x="43" y="35"/>
                    <a:pt x="0" y="0"/>
                  </a:cubicBezTo>
                </a:path>
              </a:pathLst>
            </a:custGeom>
            <a:noFill/>
            <a:ln w="635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184"/>
            <p:cNvSpPr>
              <a:spLocks/>
            </p:cNvSpPr>
            <p:nvPr/>
          </p:nvSpPr>
          <p:spPr bwMode="auto">
            <a:xfrm>
              <a:off x="2844" y="1761"/>
              <a:ext cx="666" cy="681"/>
            </a:xfrm>
            <a:custGeom>
              <a:avLst/>
              <a:gdLst>
                <a:gd name="T0" fmla="*/ 666 w 666"/>
                <a:gd name="T1" fmla="*/ 681 h 681"/>
                <a:gd name="T2" fmla="*/ 369 w 666"/>
                <a:gd name="T3" fmla="*/ 351 h 681"/>
                <a:gd name="T4" fmla="*/ 0 w 666"/>
                <a:gd name="T5" fmla="*/ 0 h 68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66" h="681">
                  <a:moveTo>
                    <a:pt x="666" y="681"/>
                  </a:moveTo>
                  <a:cubicBezTo>
                    <a:pt x="617" y="626"/>
                    <a:pt x="480" y="464"/>
                    <a:pt x="369" y="351"/>
                  </a:cubicBezTo>
                  <a:cubicBezTo>
                    <a:pt x="249" y="252"/>
                    <a:pt x="77" y="73"/>
                    <a:pt x="0" y="0"/>
                  </a:cubicBezTo>
                </a:path>
              </a:pathLst>
            </a:custGeom>
            <a:noFill/>
            <a:ln w="635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185"/>
            <p:cNvSpPr>
              <a:spLocks/>
            </p:cNvSpPr>
            <p:nvPr/>
          </p:nvSpPr>
          <p:spPr bwMode="auto">
            <a:xfrm>
              <a:off x="2886" y="1530"/>
              <a:ext cx="623" cy="719"/>
            </a:xfrm>
            <a:custGeom>
              <a:avLst/>
              <a:gdLst>
                <a:gd name="T0" fmla="*/ 623 w 623"/>
                <a:gd name="T1" fmla="*/ 719 h 719"/>
                <a:gd name="T2" fmla="*/ 312 w 623"/>
                <a:gd name="T3" fmla="*/ 369 h 719"/>
                <a:gd name="T4" fmla="*/ 0 w 623"/>
                <a:gd name="T5" fmla="*/ 0 h 71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3" h="719">
                  <a:moveTo>
                    <a:pt x="623" y="719"/>
                  </a:moveTo>
                  <a:cubicBezTo>
                    <a:pt x="571" y="661"/>
                    <a:pt x="416" y="489"/>
                    <a:pt x="312" y="369"/>
                  </a:cubicBezTo>
                  <a:cubicBezTo>
                    <a:pt x="204" y="270"/>
                    <a:pt x="65" y="77"/>
                    <a:pt x="0" y="0"/>
                  </a:cubicBezTo>
                </a:path>
              </a:pathLst>
            </a:custGeom>
            <a:noFill/>
            <a:ln w="635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186"/>
            <p:cNvSpPr>
              <a:spLocks/>
            </p:cNvSpPr>
            <p:nvPr/>
          </p:nvSpPr>
          <p:spPr bwMode="auto">
            <a:xfrm>
              <a:off x="2979" y="1380"/>
              <a:ext cx="532" cy="652"/>
            </a:xfrm>
            <a:custGeom>
              <a:avLst/>
              <a:gdLst>
                <a:gd name="T0" fmla="*/ 532 w 532"/>
                <a:gd name="T1" fmla="*/ 652 h 652"/>
                <a:gd name="T2" fmla="*/ 264 w 532"/>
                <a:gd name="T3" fmla="*/ 330 h 652"/>
                <a:gd name="T4" fmla="*/ 0 w 532"/>
                <a:gd name="T5" fmla="*/ 0 h 65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32" h="652">
                  <a:moveTo>
                    <a:pt x="532" y="652"/>
                  </a:moveTo>
                  <a:cubicBezTo>
                    <a:pt x="487" y="599"/>
                    <a:pt x="353" y="439"/>
                    <a:pt x="264" y="330"/>
                  </a:cubicBezTo>
                  <a:cubicBezTo>
                    <a:pt x="177" y="216"/>
                    <a:pt x="55" y="69"/>
                    <a:pt x="0" y="0"/>
                  </a:cubicBezTo>
                </a:path>
              </a:pathLst>
            </a:custGeom>
            <a:noFill/>
            <a:ln w="635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 187"/>
            <p:cNvSpPr>
              <a:spLocks/>
            </p:cNvSpPr>
            <p:nvPr/>
          </p:nvSpPr>
          <p:spPr bwMode="auto">
            <a:xfrm>
              <a:off x="3078" y="1179"/>
              <a:ext cx="429" cy="627"/>
            </a:xfrm>
            <a:custGeom>
              <a:avLst/>
              <a:gdLst>
                <a:gd name="T0" fmla="*/ 429 w 429"/>
                <a:gd name="T1" fmla="*/ 627 h 627"/>
                <a:gd name="T2" fmla="*/ 237 w 429"/>
                <a:gd name="T3" fmla="*/ 387 h 627"/>
                <a:gd name="T4" fmla="*/ 0 w 429"/>
                <a:gd name="T5" fmla="*/ 0 h 62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29" h="627">
                  <a:moveTo>
                    <a:pt x="429" y="627"/>
                  </a:moveTo>
                  <a:cubicBezTo>
                    <a:pt x="397" y="587"/>
                    <a:pt x="308" y="491"/>
                    <a:pt x="237" y="387"/>
                  </a:cubicBezTo>
                  <a:cubicBezTo>
                    <a:pt x="150" y="273"/>
                    <a:pt x="49" y="80"/>
                    <a:pt x="0" y="0"/>
                  </a:cubicBezTo>
                </a:path>
              </a:pathLst>
            </a:custGeom>
            <a:noFill/>
            <a:ln w="635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188"/>
            <p:cNvSpPr>
              <a:spLocks/>
            </p:cNvSpPr>
            <p:nvPr/>
          </p:nvSpPr>
          <p:spPr bwMode="auto">
            <a:xfrm>
              <a:off x="3195" y="1080"/>
              <a:ext cx="302" cy="497"/>
            </a:xfrm>
            <a:custGeom>
              <a:avLst/>
              <a:gdLst>
                <a:gd name="T0" fmla="*/ 302 w 302"/>
                <a:gd name="T1" fmla="*/ 497 h 497"/>
                <a:gd name="T2" fmla="*/ 165 w 302"/>
                <a:gd name="T3" fmla="*/ 297 h 497"/>
                <a:gd name="T4" fmla="*/ 0 w 302"/>
                <a:gd name="T5" fmla="*/ 0 h 49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02" h="497">
                  <a:moveTo>
                    <a:pt x="302" y="497"/>
                  </a:moveTo>
                  <a:cubicBezTo>
                    <a:pt x="279" y="464"/>
                    <a:pt x="215" y="380"/>
                    <a:pt x="165" y="297"/>
                  </a:cubicBezTo>
                  <a:cubicBezTo>
                    <a:pt x="63" y="141"/>
                    <a:pt x="34" y="62"/>
                    <a:pt x="0" y="0"/>
                  </a:cubicBezTo>
                </a:path>
              </a:pathLst>
            </a:custGeom>
            <a:noFill/>
            <a:ln w="635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 189"/>
            <p:cNvSpPr>
              <a:spLocks/>
            </p:cNvSpPr>
            <p:nvPr/>
          </p:nvSpPr>
          <p:spPr bwMode="auto">
            <a:xfrm>
              <a:off x="3324" y="984"/>
              <a:ext cx="160" cy="301"/>
            </a:xfrm>
            <a:custGeom>
              <a:avLst/>
              <a:gdLst>
                <a:gd name="T0" fmla="*/ 160 w 160"/>
                <a:gd name="T1" fmla="*/ 301 h 301"/>
                <a:gd name="T2" fmla="*/ 60 w 160"/>
                <a:gd name="T3" fmla="*/ 132 h 301"/>
                <a:gd name="T4" fmla="*/ 0 w 160"/>
                <a:gd name="T5" fmla="*/ 0 h 30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60" h="301">
                  <a:moveTo>
                    <a:pt x="160" y="301"/>
                  </a:moveTo>
                  <a:cubicBezTo>
                    <a:pt x="143" y="273"/>
                    <a:pt x="87" y="182"/>
                    <a:pt x="60" y="132"/>
                  </a:cubicBezTo>
                  <a:cubicBezTo>
                    <a:pt x="24" y="63"/>
                    <a:pt x="12" y="27"/>
                    <a:pt x="0" y="0"/>
                  </a:cubicBezTo>
                </a:path>
              </a:pathLst>
            </a:custGeom>
            <a:noFill/>
            <a:ln w="635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190"/>
            <p:cNvSpPr>
              <a:spLocks/>
            </p:cNvSpPr>
            <p:nvPr/>
          </p:nvSpPr>
          <p:spPr bwMode="auto">
            <a:xfrm>
              <a:off x="3411" y="915"/>
              <a:ext cx="60" cy="81"/>
            </a:xfrm>
            <a:custGeom>
              <a:avLst/>
              <a:gdLst>
                <a:gd name="T0" fmla="*/ 60 w 60"/>
                <a:gd name="T1" fmla="*/ 81 h 81"/>
                <a:gd name="T2" fmla="*/ 20 w 60"/>
                <a:gd name="T3" fmla="*/ 32 h 81"/>
                <a:gd name="T4" fmla="*/ 0 w 60"/>
                <a:gd name="T5" fmla="*/ 0 h 8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" h="81">
                  <a:moveTo>
                    <a:pt x="60" y="81"/>
                  </a:moveTo>
                  <a:cubicBezTo>
                    <a:pt x="53" y="73"/>
                    <a:pt x="30" y="45"/>
                    <a:pt x="20" y="32"/>
                  </a:cubicBezTo>
                  <a:cubicBezTo>
                    <a:pt x="6" y="11"/>
                    <a:pt x="4" y="7"/>
                    <a:pt x="0" y="0"/>
                  </a:cubicBezTo>
                </a:path>
              </a:pathLst>
            </a:custGeom>
            <a:noFill/>
            <a:ln w="635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0" name="Group 191"/>
          <p:cNvGrpSpPr>
            <a:grpSpLocks/>
          </p:cNvGrpSpPr>
          <p:nvPr/>
        </p:nvGrpSpPr>
        <p:grpSpPr bwMode="auto">
          <a:xfrm rot="-9227013">
            <a:off x="6005513" y="4313238"/>
            <a:ext cx="971550" cy="2216150"/>
            <a:chOff x="2839" y="894"/>
            <a:chExt cx="1373" cy="2235"/>
          </a:xfrm>
        </p:grpSpPr>
        <p:sp>
          <p:nvSpPr>
            <p:cNvPr id="83" name="Freeform 192"/>
            <p:cNvSpPr>
              <a:spLocks/>
            </p:cNvSpPr>
            <p:nvPr/>
          </p:nvSpPr>
          <p:spPr bwMode="auto">
            <a:xfrm>
              <a:off x="2839" y="895"/>
              <a:ext cx="1373" cy="1888"/>
            </a:xfrm>
            <a:custGeom>
              <a:avLst/>
              <a:gdLst>
                <a:gd name="T0" fmla="*/ 677 w 1373"/>
                <a:gd name="T1" fmla="*/ 1888 h 1888"/>
                <a:gd name="T2" fmla="*/ 488 w 1373"/>
                <a:gd name="T3" fmla="*/ 1685 h 1888"/>
                <a:gd name="T4" fmla="*/ 271 w 1373"/>
                <a:gd name="T5" fmla="*/ 1497 h 1888"/>
                <a:gd name="T6" fmla="*/ 230 w 1373"/>
                <a:gd name="T7" fmla="*/ 1409 h 1888"/>
                <a:gd name="T8" fmla="*/ 207 w 1373"/>
                <a:gd name="T9" fmla="*/ 1363 h 1888"/>
                <a:gd name="T10" fmla="*/ 142 w 1373"/>
                <a:gd name="T11" fmla="*/ 1303 h 1888"/>
                <a:gd name="T12" fmla="*/ 110 w 1373"/>
                <a:gd name="T13" fmla="*/ 1252 h 1888"/>
                <a:gd name="T14" fmla="*/ 110 w 1373"/>
                <a:gd name="T15" fmla="*/ 1197 h 1888"/>
                <a:gd name="T16" fmla="*/ 69 w 1373"/>
                <a:gd name="T17" fmla="*/ 1151 h 1888"/>
                <a:gd name="T18" fmla="*/ 0 w 1373"/>
                <a:gd name="T19" fmla="*/ 870 h 1888"/>
                <a:gd name="T20" fmla="*/ 18 w 1373"/>
                <a:gd name="T21" fmla="*/ 819 h 1888"/>
                <a:gd name="T22" fmla="*/ 36 w 1373"/>
                <a:gd name="T23" fmla="*/ 709 h 1888"/>
                <a:gd name="T24" fmla="*/ 46 w 1373"/>
                <a:gd name="T25" fmla="*/ 635 h 1888"/>
                <a:gd name="T26" fmla="*/ 133 w 1373"/>
                <a:gd name="T27" fmla="*/ 506 h 1888"/>
                <a:gd name="T28" fmla="*/ 152 w 1373"/>
                <a:gd name="T29" fmla="*/ 437 h 1888"/>
                <a:gd name="T30" fmla="*/ 202 w 1373"/>
                <a:gd name="T31" fmla="*/ 363 h 1888"/>
                <a:gd name="T32" fmla="*/ 239 w 1373"/>
                <a:gd name="T33" fmla="*/ 280 h 1888"/>
                <a:gd name="T34" fmla="*/ 345 w 1373"/>
                <a:gd name="T35" fmla="*/ 206 h 1888"/>
                <a:gd name="T36" fmla="*/ 373 w 1373"/>
                <a:gd name="T37" fmla="*/ 156 h 1888"/>
                <a:gd name="T38" fmla="*/ 483 w 1373"/>
                <a:gd name="T39" fmla="*/ 91 h 1888"/>
                <a:gd name="T40" fmla="*/ 529 w 1373"/>
                <a:gd name="T41" fmla="*/ 45 h 1888"/>
                <a:gd name="T42" fmla="*/ 589 w 1373"/>
                <a:gd name="T43" fmla="*/ 8 h 1888"/>
                <a:gd name="T44" fmla="*/ 641 w 1373"/>
                <a:gd name="T45" fmla="*/ 2 h 1888"/>
                <a:gd name="T46" fmla="*/ 695 w 1373"/>
                <a:gd name="T47" fmla="*/ 22 h 1888"/>
                <a:gd name="T48" fmla="*/ 714 w 1373"/>
                <a:gd name="T49" fmla="*/ 45 h 1888"/>
                <a:gd name="T50" fmla="*/ 764 w 1373"/>
                <a:gd name="T51" fmla="*/ 73 h 1888"/>
                <a:gd name="T52" fmla="*/ 801 w 1373"/>
                <a:gd name="T53" fmla="*/ 100 h 1888"/>
                <a:gd name="T54" fmla="*/ 917 w 1373"/>
                <a:gd name="T55" fmla="*/ 169 h 1888"/>
                <a:gd name="T56" fmla="*/ 940 w 1373"/>
                <a:gd name="T57" fmla="*/ 192 h 1888"/>
                <a:gd name="T58" fmla="*/ 1027 w 1373"/>
                <a:gd name="T59" fmla="*/ 262 h 1888"/>
                <a:gd name="T60" fmla="*/ 1078 w 1373"/>
                <a:gd name="T61" fmla="*/ 285 h 1888"/>
                <a:gd name="T62" fmla="*/ 1119 w 1373"/>
                <a:gd name="T63" fmla="*/ 354 h 1888"/>
                <a:gd name="T64" fmla="*/ 1184 w 1373"/>
                <a:gd name="T65" fmla="*/ 418 h 1888"/>
                <a:gd name="T66" fmla="*/ 1207 w 1373"/>
                <a:gd name="T67" fmla="*/ 432 h 1888"/>
                <a:gd name="T68" fmla="*/ 1230 w 1373"/>
                <a:gd name="T69" fmla="*/ 497 h 1888"/>
                <a:gd name="T70" fmla="*/ 1299 w 1373"/>
                <a:gd name="T71" fmla="*/ 593 h 1888"/>
                <a:gd name="T72" fmla="*/ 1331 w 1373"/>
                <a:gd name="T73" fmla="*/ 626 h 1888"/>
                <a:gd name="T74" fmla="*/ 1336 w 1373"/>
                <a:gd name="T75" fmla="*/ 695 h 1888"/>
                <a:gd name="T76" fmla="*/ 1354 w 1373"/>
                <a:gd name="T77" fmla="*/ 796 h 1888"/>
                <a:gd name="T78" fmla="*/ 1373 w 1373"/>
                <a:gd name="T79" fmla="*/ 902 h 1888"/>
                <a:gd name="T80" fmla="*/ 1340 w 1373"/>
                <a:gd name="T81" fmla="*/ 1059 h 1888"/>
                <a:gd name="T82" fmla="*/ 1285 w 1373"/>
                <a:gd name="T83" fmla="*/ 1243 h 1888"/>
                <a:gd name="T84" fmla="*/ 1202 w 1373"/>
                <a:gd name="T85" fmla="*/ 1409 h 1888"/>
                <a:gd name="T86" fmla="*/ 1082 w 1373"/>
                <a:gd name="T87" fmla="*/ 1556 h 1888"/>
                <a:gd name="T88" fmla="*/ 907 w 1373"/>
                <a:gd name="T89" fmla="*/ 1709 h 1888"/>
                <a:gd name="T90" fmla="*/ 677 w 1373"/>
                <a:gd name="T91" fmla="*/ 1888 h 188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1373" h="1888">
                  <a:moveTo>
                    <a:pt x="677" y="1888"/>
                  </a:moveTo>
                  <a:lnTo>
                    <a:pt x="488" y="1685"/>
                  </a:lnTo>
                  <a:lnTo>
                    <a:pt x="271" y="1497"/>
                  </a:lnTo>
                  <a:lnTo>
                    <a:pt x="230" y="1409"/>
                  </a:lnTo>
                  <a:lnTo>
                    <a:pt x="207" y="1363"/>
                  </a:lnTo>
                  <a:lnTo>
                    <a:pt x="142" y="1303"/>
                  </a:lnTo>
                  <a:lnTo>
                    <a:pt x="110" y="1252"/>
                  </a:lnTo>
                  <a:lnTo>
                    <a:pt x="110" y="1197"/>
                  </a:lnTo>
                  <a:lnTo>
                    <a:pt x="69" y="1151"/>
                  </a:lnTo>
                  <a:lnTo>
                    <a:pt x="0" y="870"/>
                  </a:lnTo>
                  <a:lnTo>
                    <a:pt x="18" y="819"/>
                  </a:lnTo>
                  <a:lnTo>
                    <a:pt x="36" y="709"/>
                  </a:lnTo>
                  <a:lnTo>
                    <a:pt x="46" y="635"/>
                  </a:lnTo>
                  <a:lnTo>
                    <a:pt x="133" y="506"/>
                  </a:lnTo>
                  <a:lnTo>
                    <a:pt x="152" y="437"/>
                  </a:lnTo>
                  <a:lnTo>
                    <a:pt x="202" y="363"/>
                  </a:lnTo>
                  <a:lnTo>
                    <a:pt x="239" y="280"/>
                  </a:lnTo>
                  <a:lnTo>
                    <a:pt x="345" y="206"/>
                  </a:lnTo>
                  <a:lnTo>
                    <a:pt x="373" y="156"/>
                  </a:lnTo>
                  <a:lnTo>
                    <a:pt x="483" y="91"/>
                  </a:lnTo>
                  <a:lnTo>
                    <a:pt x="529" y="45"/>
                  </a:lnTo>
                  <a:lnTo>
                    <a:pt x="589" y="8"/>
                  </a:lnTo>
                  <a:cubicBezTo>
                    <a:pt x="608" y="1"/>
                    <a:pt x="604" y="0"/>
                    <a:pt x="641" y="2"/>
                  </a:cubicBezTo>
                  <a:cubicBezTo>
                    <a:pt x="678" y="4"/>
                    <a:pt x="683" y="12"/>
                    <a:pt x="695" y="22"/>
                  </a:cubicBezTo>
                  <a:lnTo>
                    <a:pt x="714" y="45"/>
                  </a:lnTo>
                  <a:lnTo>
                    <a:pt x="764" y="73"/>
                  </a:lnTo>
                  <a:lnTo>
                    <a:pt x="801" y="100"/>
                  </a:lnTo>
                  <a:lnTo>
                    <a:pt x="917" y="169"/>
                  </a:lnTo>
                  <a:lnTo>
                    <a:pt x="940" y="192"/>
                  </a:lnTo>
                  <a:lnTo>
                    <a:pt x="1027" y="262"/>
                  </a:lnTo>
                  <a:lnTo>
                    <a:pt x="1078" y="285"/>
                  </a:lnTo>
                  <a:lnTo>
                    <a:pt x="1119" y="354"/>
                  </a:lnTo>
                  <a:lnTo>
                    <a:pt x="1184" y="418"/>
                  </a:lnTo>
                  <a:lnTo>
                    <a:pt x="1207" y="432"/>
                  </a:lnTo>
                  <a:lnTo>
                    <a:pt x="1230" y="497"/>
                  </a:lnTo>
                  <a:lnTo>
                    <a:pt x="1299" y="593"/>
                  </a:lnTo>
                  <a:lnTo>
                    <a:pt x="1331" y="626"/>
                  </a:lnTo>
                  <a:lnTo>
                    <a:pt x="1336" y="695"/>
                  </a:lnTo>
                  <a:lnTo>
                    <a:pt x="1354" y="796"/>
                  </a:lnTo>
                  <a:lnTo>
                    <a:pt x="1373" y="902"/>
                  </a:lnTo>
                  <a:lnTo>
                    <a:pt x="1340" y="1059"/>
                  </a:lnTo>
                  <a:lnTo>
                    <a:pt x="1285" y="1243"/>
                  </a:lnTo>
                  <a:lnTo>
                    <a:pt x="1202" y="1409"/>
                  </a:lnTo>
                  <a:lnTo>
                    <a:pt x="1082" y="1556"/>
                  </a:lnTo>
                  <a:lnTo>
                    <a:pt x="907" y="1709"/>
                  </a:lnTo>
                  <a:lnTo>
                    <a:pt x="677" y="1888"/>
                  </a:lnTo>
                  <a:close/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193"/>
            <p:cNvSpPr>
              <a:spLocks/>
            </p:cNvSpPr>
            <p:nvPr/>
          </p:nvSpPr>
          <p:spPr bwMode="auto">
            <a:xfrm>
              <a:off x="3477" y="894"/>
              <a:ext cx="90" cy="2235"/>
            </a:xfrm>
            <a:custGeom>
              <a:avLst/>
              <a:gdLst>
                <a:gd name="T0" fmla="*/ 90 w 90"/>
                <a:gd name="T1" fmla="*/ 2235 h 2235"/>
                <a:gd name="T2" fmla="*/ 39 w 90"/>
                <a:gd name="T3" fmla="*/ 2129 h 2235"/>
                <a:gd name="T4" fmla="*/ 30 w 90"/>
                <a:gd name="T5" fmla="*/ 1885 h 2235"/>
                <a:gd name="T6" fmla="*/ 34 w 90"/>
                <a:gd name="T7" fmla="*/ 899 h 2235"/>
                <a:gd name="T8" fmla="*/ 2 w 90"/>
                <a:gd name="T9" fmla="*/ 147 h 2235"/>
                <a:gd name="T10" fmla="*/ 0 w 90"/>
                <a:gd name="T11" fmla="*/ 0 h 22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" h="2235">
                  <a:moveTo>
                    <a:pt x="90" y="2235"/>
                  </a:moveTo>
                  <a:lnTo>
                    <a:pt x="39" y="2129"/>
                  </a:lnTo>
                  <a:lnTo>
                    <a:pt x="30" y="1885"/>
                  </a:lnTo>
                  <a:lnTo>
                    <a:pt x="34" y="899"/>
                  </a:lnTo>
                  <a:lnTo>
                    <a:pt x="2" y="147"/>
                  </a:lnTo>
                  <a:lnTo>
                    <a:pt x="0" y="0"/>
                  </a:lnTo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194"/>
            <p:cNvSpPr>
              <a:spLocks/>
            </p:cNvSpPr>
            <p:nvPr/>
          </p:nvSpPr>
          <p:spPr bwMode="auto">
            <a:xfrm>
              <a:off x="3504" y="2175"/>
              <a:ext cx="597" cy="498"/>
            </a:xfrm>
            <a:custGeom>
              <a:avLst/>
              <a:gdLst>
                <a:gd name="T0" fmla="*/ 0 w 597"/>
                <a:gd name="T1" fmla="*/ 498 h 498"/>
                <a:gd name="T2" fmla="*/ 135 w 597"/>
                <a:gd name="T3" fmla="*/ 300 h 498"/>
                <a:gd name="T4" fmla="*/ 597 w 597"/>
                <a:gd name="T5" fmla="*/ 0 h 49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97" h="498">
                  <a:moveTo>
                    <a:pt x="0" y="498"/>
                  </a:moveTo>
                  <a:cubicBezTo>
                    <a:pt x="22" y="465"/>
                    <a:pt x="36" y="383"/>
                    <a:pt x="135" y="300"/>
                  </a:cubicBezTo>
                  <a:cubicBezTo>
                    <a:pt x="234" y="217"/>
                    <a:pt x="501" y="62"/>
                    <a:pt x="597" y="0"/>
                  </a:cubicBezTo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195"/>
            <p:cNvSpPr>
              <a:spLocks/>
            </p:cNvSpPr>
            <p:nvPr/>
          </p:nvSpPr>
          <p:spPr bwMode="auto">
            <a:xfrm>
              <a:off x="3506" y="1845"/>
              <a:ext cx="694" cy="650"/>
            </a:xfrm>
            <a:custGeom>
              <a:avLst/>
              <a:gdLst>
                <a:gd name="T0" fmla="*/ 0 w 694"/>
                <a:gd name="T1" fmla="*/ 650 h 650"/>
                <a:gd name="T2" fmla="*/ 217 w 694"/>
                <a:gd name="T3" fmla="*/ 408 h 650"/>
                <a:gd name="T4" fmla="*/ 694 w 694"/>
                <a:gd name="T5" fmla="*/ 0 h 65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94" h="650">
                  <a:moveTo>
                    <a:pt x="0" y="650"/>
                  </a:moveTo>
                  <a:cubicBezTo>
                    <a:pt x="36" y="610"/>
                    <a:pt x="101" y="516"/>
                    <a:pt x="217" y="408"/>
                  </a:cubicBezTo>
                  <a:cubicBezTo>
                    <a:pt x="334" y="295"/>
                    <a:pt x="595" y="85"/>
                    <a:pt x="694" y="0"/>
                  </a:cubicBezTo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Freeform 196"/>
            <p:cNvSpPr>
              <a:spLocks/>
            </p:cNvSpPr>
            <p:nvPr/>
          </p:nvSpPr>
          <p:spPr bwMode="auto">
            <a:xfrm>
              <a:off x="3511" y="1581"/>
              <a:ext cx="659" cy="748"/>
            </a:xfrm>
            <a:custGeom>
              <a:avLst/>
              <a:gdLst>
                <a:gd name="T0" fmla="*/ 0 w 659"/>
                <a:gd name="T1" fmla="*/ 748 h 748"/>
                <a:gd name="T2" fmla="*/ 215 w 659"/>
                <a:gd name="T3" fmla="*/ 495 h 748"/>
                <a:gd name="T4" fmla="*/ 659 w 659"/>
                <a:gd name="T5" fmla="*/ 0 h 7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59" h="748">
                  <a:moveTo>
                    <a:pt x="0" y="748"/>
                  </a:moveTo>
                  <a:cubicBezTo>
                    <a:pt x="36" y="706"/>
                    <a:pt x="105" y="620"/>
                    <a:pt x="215" y="495"/>
                  </a:cubicBezTo>
                  <a:cubicBezTo>
                    <a:pt x="332" y="366"/>
                    <a:pt x="567" y="103"/>
                    <a:pt x="659" y="0"/>
                  </a:cubicBezTo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 197"/>
            <p:cNvSpPr>
              <a:spLocks/>
            </p:cNvSpPr>
            <p:nvPr/>
          </p:nvSpPr>
          <p:spPr bwMode="auto">
            <a:xfrm>
              <a:off x="3510" y="1383"/>
              <a:ext cx="552" cy="687"/>
            </a:xfrm>
            <a:custGeom>
              <a:avLst/>
              <a:gdLst>
                <a:gd name="T0" fmla="*/ 0 w 552"/>
                <a:gd name="T1" fmla="*/ 687 h 687"/>
                <a:gd name="T2" fmla="*/ 215 w 552"/>
                <a:gd name="T3" fmla="*/ 434 h 687"/>
                <a:gd name="T4" fmla="*/ 312 w 552"/>
                <a:gd name="T5" fmla="*/ 303 h 687"/>
                <a:gd name="T6" fmla="*/ 552 w 552"/>
                <a:gd name="T7" fmla="*/ 0 h 68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52" h="687">
                  <a:moveTo>
                    <a:pt x="0" y="687"/>
                  </a:moveTo>
                  <a:cubicBezTo>
                    <a:pt x="36" y="645"/>
                    <a:pt x="163" y="498"/>
                    <a:pt x="215" y="434"/>
                  </a:cubicBezTo>
                  <a:cubicBezTo>
                    <a:pt x="268" y="371"/>
                    <a:pt x="256" y="375"/>
                    <a:pt x="312" y="303"/>
                  </a:cubicBezTo>
                  <a:cubicBezTo>
                    <a:pt x="368" y="231"/>
                    <a:pt x="502" y="63"/>
                    <a:pt x="552" y="0"/>
                  </a:cubicBezTo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 198"/>
            <p:cNvSpPr>
              <a:spLocks/>
            </p:cNvSpPr>
            <p:nvPr/>
          </p:nvSpPr>
          <p:spPr bwMode="auto">
            <a:xfrm>
              <a:off x="3512" y="1215"/>
              <a:ext cx="418" cy="623"/>
            </a:xfrm>
            <a:custGeom>
              <a:avLst/>
              <a:gdLst>
                <a:gd name="T0" fmla="*/ 0 w 418"/>
                <a:gd name="T1" fmla="*/ 623 h 623"/>
                <a:gd name="T2" fmla="*/ 160 w 418"/>
                <a:gd name="T3" fmla="*/ 381 h 623"/>
                <a:gd name="T4" fmla="*/ 418 w 418"/>
                <a:gd name="T5" fmla="*/ 0 h 62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18" h="623">
                  <a:moveTo>
                    <a:pt x="0" y="623"/>
                  </a:moveTo>
                  <a:cubicBezTo>
                    <a:pt x="27" y="583"/>
                    <a:pt x="90" y="485"/>
                    <a:pt x="160" y="381"/>
                  </a:cubicBezTo>
                  <a:cubicBezTo>
                    <a:pt x="230" y="278"/>
                    <a:pt x="364" y="80"/>
                    <a:pt x="418" y="0"/>
                  </a:cubicBezTo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Freeform 199"/>
            <p:cNvSpPr>
              <a:spLocks/>
            </p:cNvSpPr>
            <p:nvPr/>
          </p:nvSpPr>
          <p:spPr bwMode="auto">
            <a:xfrm>
              <a:off x="3508" y="1092"/>
              <a:ext cx="272" cy="493"/>
            </a:xfrm>
            <a:custGeom>
              <a:avLst/>
              <a:gdLst>
                <a:gd name="T0" fmla="*/ 0 w 272"/>
                <a:gd name="T1" fmla="*/ 493 h 493"/>
                <a:gd name="T2" fmla="*/ 137 w 272"/>
                <a:gd name="T3" fmla="*/ 252 h 493"/>
                <a:gd name="T4" fmla="*/ 272 w 272"/>
                <a:gd name="T5" fmla="*/ 0 h 49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72" h="493">
                  <a:moveTo>
                    <a:pt x="0" y="493"/>
                  </a:moveTo>
                  <a:cubicBezTo>
                    <a:pt x="23" y="453"/>
                    <a:pt x="92" y="334"/>
                    <a:pt x="137" y="252"/>
                  </a:cubicBezTo>
                  <a:cubicBezTo>
                    <a:pt x="207" y="149"/>
                    <a:pt x="244" y="52"/>
                    <a:pt x="272" y="0"/>
                  </a:cubicBezTo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Freeform 200"/>
            <p:cNvSpPr>
              <a:spLocks/>
            </p:cNvSpPr>
            <p:nvPr/>
          </p:nvSpPr>
          <p:spPr bwMode="auto">
            <a:xfrm>
              <a:off x="3495" y="1002"/>
              <a:ext cx="147" cy="303"/>
            </a:xfrm>
            <a:custGeom>
              <a:avLst/>
              <a:gdLst>
                <a:gd name="T0" fmla="*/ 0 w 147"/>
                <a:gd name="T1" fmla="*/ 303 h 303"/>
                <a:gd name="T2" fmla="*/ 81 w 147"/>
                <a:gd name="T3" fmla="*/ 174 h 303"/>
                <a:gd name="T4" fmla="*/ 147 w 147"/>
                <a:gd name="T5" fmla="*/ 0 h 30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47" h="303">
                  <a:moveTo>
                    <a:pt x="0" y="303"/>
                  </a:moveTo>
                  <a:cubicBezTo>
                    <a:pt x="13" y="282"/>
                    <a:pt x="24" y="285"/>
                    <a:pt x="81" y="174"/>
                  </a:cubicBezTo>
                  <a:cubicBezTo>
                    <a:pt x="138" y="63"/>
                    <a:pt x="133" y="36"/>
                    <a:pt x="147" y="0"/>
                  </a:cubicBezTo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Freeform 201"/>
            <p:cNvSpPr>
              <a:spLocks/>
            </p:cNvSpPr>
            <p:nvPr/>
          </p:nvSpPr>
          <p:spPr bwMode="auto">
            <a:xfrm>
              <a:off x="3485" y="938"/>
              <a:ext cx="72" cy="117"/>
            </a:xfrm>
            <a:custGeom>
              <a:avLst/>
              <a:gdLst>
                <a:gd name="T0" fmla="*/ 0 w 72"/>
                <a:gd name="T1" fmla="*/ 117 h 117"/>
                <a:gd name="T2" fmla="*/ 40 w 72"/>
                <a:gd name="T3" fmla="*/ 67 h 117"/>
                <a:gd name="T4" fmla="*/ 72 w 72"/>
                <a:gd name="T5" fmla="*/ 0 h 11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2" h="117">
                  <a:moveTo>
                    <a:pt x="0" y="117"/>
                  </a:moveTo>
                  <a:cubicBezTo>
                    <a:pt x="7" y="109"/>
                    <a:pt x="12" y="110"/>
                    <a:pt x="40" y="67"/>
                  </a:cubicBezTo>
                  <a:cubicBezTo>
                    <a:pt x="68" y="24"/>
                    <a:pt x="65" y="14"/>
                    <a:pt x="72" y="0"/>
                  </a:cubicBezTo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 202"/>
            <p:cNvSpPr>
              <a:spLocks/>
            </p:cNvSpPr>
            <p:nvPr/>
          </p:nvSpPr>
          <p:spPr bwMode="auto">
            <a:xfrm>
              <a:off x="3518" y="2432"/>
              <a:ext cx="414" cy="339"/>
            </a:xfrm>
            <a:custGeom>
              <a:avLst/>
              <a:gdLst>
                <a:gd name="T0" fmla="*/ 0 w 597"/>
                <a:gd name="T1" fmla="*/ 339 h 498"/>
                <a:gd name="T2" fmla="*/ 94 w 597"/>
                <a:gd name="T3" fmla="*/ 204 h 498"/>
                <a:gd name="T4" fmla="*/ 414 w 597"/>
                <a:gd name="T5" fmla="*/ 0 h 49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97" h="498">
                  <a:moveTo>
                    <a:pt x="0" y="498"/>
                  </a:moveTo>
                  <a:cubicBezTo>
                    <a:pt x="22" y="465"/>
                    <a:pt x="36" y="383"/>
                    <a:pt x="135" y="300"/>
                  </a:cubicBezTo>
                  <a:cubicBezTo>
                    <a:pt x="234" y="217"/>
                    <a:pt x="501" y="62"/>
                    <a:pt x="597" y="0"/>
                  </a:cubicBezTo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Freeform 203"/>
            <p:cNvSpPr>
              <a:spLocks/>
            </p:cNvSpPr>
            <p:nvPr/>
          </p:nvSpPr>
          <p:spPr bwMode="auto">
            <a:xfrm>
              <a:off x="2949" y="2088"/>
              <a:ext cx="552" cy="569"/>
            </a:xfrm>
            <a:custGeom>
              <a:avLst/>
              <a:gdLst>
                <a:gd name="T0" fmla="*/ 552 w 552"/>
                <a:gd name="T1" fmla="*/ 569 h 569"/>
                <a:gd name="T2" fmla="*/ 384 w 552"/>
                <a:gd name="T3" fmla="*/ 309 h 569"/>
                <a:gd name="T4" fmla="*/ 0 w 552"/>
                <a:gd name="T5" fmla="*/ 0 h 56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52" h="569">
                  <a:moveTo>
                    <a:pt x="552" y="569"/>
                  </a:moveTo>
                  <a:cubicBezTo>
                    <a:pt x="524" y="526"/>
                    <a:pt x="476" y="404"/>
                    <a:pt x="384" y="309"/>
                  </a:cubicBezTo>
                  <a:cubicBezTo>
                    <a:pt x="285" y="226"/>
                    <a:pt x="80" y="64"/>
                    <a:pt x="0" y="0"/>
                  </a:cubicBezTo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 204"/>
            <p:cNvSpPr>
              <a:spLocks/>
            </p:cNvSpPr>
            <p:nvPr/>
          </p:nvSpPr>
          <p:spPr bwMode="auto">
            <a:xfrm>
              <a:off x="3081" y="2316"/>
              <a:ext cx="422" cy="382"/>
            </a:xfrm>
            <a:custGeom>
              <a:avLst/>
              <a:gdLst>
                <a:gd name="T0" fmla="*/ 422 w 422"/>
                <a:gd name="T1" fmla="*/ 382 h 382"/>
                <a:gd name="T2" fmla="*/ 204 w 422"/>
                <a:gd name="T3" fmla="*/ 168 h 382"/>
                <a:gd name="T4" fmla="*/ 0 w 422"/>
                <a:gd name="T5" fmla="*/ 0 h 38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22" h="382">
                  <a:moveTo>
                    <a:pt x="422" y="382"/>
                  </a:moveTo>
                  <a:cubicBezTo>
                    <a:pt x="386" y="346"/>
                    <a:pt x="274" y="231"/>
                    <a:pt x="204" y="168"/>
                  </a:cubicBezTo>
                  <a:cubicBezTo>
                    <a:pt x="105" y="85"/>
                    <a:pt x="43" y="35"/>
                    <a:pt x="0" y="0"/>
                  </a:cubicBezTo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205"/>
            <p:cNvSpPr>
              <a:spLocks/>
            </p:cNvSpPr>
            <p:nvPr/>
          </p:nvSpPr>
          <p:spPr bwMode="auto">
            <a:xfrm>
              <a:off x="2844" y="1761"/>
              <a:ext cx="666" cy="681"/>
            </a:xfrm>
            <a:custGeom>
              <a:avLst/>
              <a:gdLst>
                <a:gd name="T0" fmla="*/ 666 w 666"/>
                <a:gd name="T1" fmla="*/ 681 h 681"/>
                <a:gd name="T2" fmla="*/ 369 w 666"/>
                <a:gd name="T3" fmla="*/ 351 h 681"/>
                <a:gd name="T4" fmla="*/ 0 w 666"/>
                <a:gd name="T5" fmla="*/ 0 h 68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66" h="681">
                  <a:moveTo>
                    <a:pt x="666" y="681"/>
                  </a:moveTo>
                  <a:cubicBezTo>
                    <a:pt x="617" y="626"/>
                    <a:pt x="480" y="464"/>
                    <a:pt x="369" y="351"/>
                  </a:cubicBezTo>
                  <a:cubicBezTo>
                    <a:pt x="249" y="252"/>
                    <a:pt x="77" y="73"/>
                    <a:pt x="0" y="0"/>
                  </a:cubicBezTo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206"/>
            <p:cNvSpPr>
              <a:spLocks/>
            </p:cNvSpPr>
            <p:nvPr/>
          </p:nvSpPr>
          <p:spPr bwMode="auto">
            <a:xfrm>
              <a:off x="2886" y="1530"/>
              <a:ext cx="623" cy="719"/>
            </a:xfrm>
            <a:custGeom>
              <a:avLst/>
              <a:gdLst>
                <a:gd name="T0" fmla="*/ 623 w 623"/>
                <a:gd name="T1" fmla="*/ 719 h 719"/>
                <a:gd name="T2" fmla="*/ 312 w 623"/>
                <a:gd name="T3" fmla="*/ 369 h 719"/>
                <a:gd name="T4" fmla="*/ 0 w 623"/>
                <a:gd name="T5" fmla="*/ 0 h 71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3" h="719">
                  <a:moveTo>
                    <a:pt x="623" y="719"/>
                  </a:moveTo>
                  <a:cubicBezTo>
                    <a:pt x="571" y="661"/>
                    <a:pt x="416" y="489"/>
                    <a:pt x="312" y="369"/>
                  </a:cubicBezTo>
                  <a:cubicBezTo>
                    <a:pt x="204" y="270"/>
                    <a:pt x="65" y="77"/>
                    <a:pt x="0" y="0"/>
                  </a:cubicBezTo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Freeform 207"/>
            <p:cNvSpPr>
              <a:spLocks/>
            </p:cNvSpPr>
            <p:nvPr/>
          </p:nvSpPr>
          <p:spPr bwMode="auto">
            <a:xfrm>
              <a:off x="2979" y="1380"/>
              <a:ext cx="532" cy="652"/>
            </a:xfrm>
            <a:custGeom>
              <a:avLst/>
              <a:gdLst>
                <a:gd name="T0" fmla="*/ 532 w 532"/>
                <a:gd name="T1" fmla="*/ 652 h 652"/>
                <a:gd name="T2" fmla="*/ 264 w 532"/>
                <a:gd name="T3" fmla="*/ 330 h 652"/>
                <a:gd name="T4" fmla="*/ 0 w 532"/>
                <a:gd name="T5" fmla="*/ 0 h 65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32" h="652">
                  <a:moveTo>
                    <a:pt x="532" y="652"/>
                  </a:moveTo>
                  <a:cubicBezTo>
                    <a:pt x="487" y="599"/>
                    <a:pt x="353" y="439"/>
                    <a:pt x="264" y="330"/>
                  </a:cubicBezTo>
                  <a:cubicBezTo>
                    <a:pt x="177" y="216"/>
                    <a:pt x="55" y="69"/>
                    <a:pt x="0" y="0"/>
                  </a:cubicBezTo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Freeform 208"/>
            <p:cNvSpPr>
              <a:spLocks/>
            </p:cNvSpPr>
            <p:nvPr/>
          </p:nvSpPr>
          <p:spPr bwMode="auto">
            <a:xfrm>
              <a:off x="3078" y="1179"/>
              <a:ext cx="429" cy="627"/>
            </a:xfrm>
            <a:custGeom>
              <a:avLst/>
              <a:gdLst>
                <a:gd name="T0" fmla="*/ 429 w 429"/>
                <a:gd name="T1" fmla="*/ 627 h 627"/>
                <a:gd name="T2" fmla="*/ 237 w 429"/>
                <a:gd name="T3" fmla="*/ 387 h 627"/>
                <a:gd name="T4" fmla="*/ 0 w 429"/>
                <a:gd name="T5" fmla="*/ 0 h 62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29" h="627">
                  <a:moveTo>
                    <a:pt x="429" y="627"/>
                  </a:moveTo>
                  <a:cubicBezTo>
                    <a:pt x="397" y="587"/>
                    <a:pt x="308" y="491"/>
                    <a:pt x="237" y="387"/>
                  </a:cubicBezTo>
                  <a:cubicBezTo>
                    <a:pt x="150" y="273"/>
                    <a:pt x="49" y="80"/>
                    <a:pt x="0" y="0"/>
                  </a:cubicBezTo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 209"/>
            <p:cNvSpPr>
              <a:spLocks/>
            </p:cNvSpPr>
            <p:nvPr/>
          </p:nvSpPr>
          <p:spPr bwMode="auto">
            <a:xfrm>
              <a:off x="3195" y="1080"/>
              <a:ext cx="302" cy="497"/>
            </a:xfrm>
            <a:custGeom>
              <a:avLst/>
              <a:gdLst>
                <a:gd name="T0" fmla="*/ 302 w 302"/>
                <a:gd name="T1" fmla="*/ 497 h 497"/>
                <a:gd name="T2" fmla="*/ 165 w 302"/>
                <a:gd name="T3" fmla="*/ 297 h 497"/>
                <a:gd name="T4" fmla="*/ 0 w 302"/>
                <a:gd name="T5" fmla="*/ 0 h 49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02" h="497">
                  <a:moveTo>
                    <a:pt x="302" y="497"/>
                  </a:moveTo>
                  <a:cubicBezTo>
                    <a:pt x="279" y="464"/>
                    <a:pt x="215" y="380"/>
                    <a:pt x="165" y="297"/>
                  </a:cubicBezTo>
                  <a:cubicBezTo>
                    <a:pt x="63" y="141"/>
                    <a:pt x="34" y="62"/>
                    <a:pt x="0" y="0"/>
                  </a:cubicBezTo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 210"/>
            <p:cNvSpPr>
              <a:spLocks/>
            </p:cNvSpPr>
            <p:nvPr/>
          </p:nvSpPr>
          <p:spPr bwMode="auto">
            <a:xfrm>
              <a:off x="3324" y="984"/>
              <a:ext cx="160" cy="301"/>
            </a:xfrm>
            <a:custGeom>
              <a:avLst/>
              <a:gdLst>
                <a:gd name="T0" fmla="*/ 160 w 160"/>
                <a:gd name="T1" fmla="*/ 301 h 301"/>
                <a:gd name="T2" fmla="*/ 60 w 160"/>
                <a:gd name="T3" fmla="*/ 132 h 301"/>
                <a:gd name="T4" fmla="*/ 0 w 160"/>
                <a:gd name="T5" fmla="*/ 0 h 30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60" h="301">
                  <a:moveTo>
                    <a:pt x="160" y="301"/>
                  </a:moveTo>
                  <a:cubicBezTo>
                    <a:pt x="143" y="273"/>
                    <a:pt x="87" y="182"/>
                    <a:pt x="60" y="132"/>
                  </a:cubicBezTo>
                  <a:cubicBezTo>
                    <a:pt x="24" y="63"/>
                    <a:pt x="12" y="27"/>
                    <a:pt x="0" y="0"/>
                  </a:cubicBezTo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211"/>
            <p:cNvSpPr>
              <a:spLocks/>
            </p:cNvSpPr>
            <p:nvPr/>
          </p:nvSpPr>
          <p:spPr bwMode="auto">
            <a:xfrm>
              <a:off x="3411" y="915"/>
              <a:ext cx="60" cy="81"/>
            </a:xfrm>
            <a:custGeom>
              <a:avLst/>
              <a:gdLst>
                <a:gd name="T0" fmla="*/ 60 w 60"/>
                <a:gd name="T1" fmla="*/ 81 h 81"/>
                <a:gd name="T2" fmla="*/ 20 w 60"/>
                <a:gd name="T3" fmla="*/ 32 h 81"/>
                <a:gd name="T4" fmla="*/ 0 w 60"/>
                <a:gd name="T5" fmla="*/ 0 h 8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" h="81">
                  <a:moveTo>
                    <a:pt x="60" y="81"/>
                  </a:moveTo>
                  <a:cubicBezTo>
                    <a:pt x="53" y="73"/>
                    <a:pt x="30" y="45"/>
                    <a:pt x="20" y="32"/>
                  </a:cubicBezTo>
                  <a:cubicBezTo>
                    <a:pt x="6" y="11"/>
                    <a:pt x="4" y="7"/>
                    <a:pt x="0" y="0"/>
                  </a:cubicBezTo>
                </a:path>
              </a:pathLst>
            </a:custGeom>
            <a:noFill/>
            <a:ln w="3175" cmpd="sng">
              <a:solidFill>
                <a:schemeClr val="bg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102" name="Rectangle 6"/>
          <p:cNvSpPr>
            <a:spLocks noGrp="1" noChangeArrowheads="1"/>
          </p:cNvSpPr>
          <p:nvPr>
            <p:ph type="ctrTitle"/>
          </p:nvPr>
        </p:nvSpPr>
        <p:spPr>
          <a:xfrm>
            <a:off x="576263" y="1484313"/>
            <a:ext cx="3527425" cy="2233612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ubTitle" idx="1"/>
          </p:nvPr>
        </p:nvSpPr>
        <p:spPr>
          <a:xfrm>
            <a:off x="576263" y="3754438"/>
            <a:ext cx="3563937" cy="1690786"/>
          </a:xfrm>
        </p:spPr>
        <p:txBody>
          <a:bodyPr/>
          <a:lstStyle>
            <a:lvl1pPr marL="0" indent="0">
              <a:buFont typeface="Arial" pitchFamily="34" charset="0"/>
              <a:buChar char="•"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smtClean="0"/>
              <a:t>Click to edit Master subtitle style</a:t>
            </a:r>
            <a:endParaRPr lang="en-US" noProof="0" dirty="0" smtClean="0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GB" dirty="0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77813" y="6497638"/>
            <a:ext cx="2133600" cy="2794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3081EF6D-BDA3-4D01-A0E2-BB38D53049A2}" type="datetimeFigureOut">
              <a:rPr lang="en-US" smtClean="0"/>
              <a:t>8/13/18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373813" y="6497638"/>
            <a:ext cx="2133600" cy="2794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5957AA6-F774-41F3-ADE2-70E86A10D4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57338"/>
            <a:ext cx="3349625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9225" y="1557338"/>
            <a:ext cx="3349625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277813" y="6497638"/>
            <a:ext cx="2133600" cy="2794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3081EF6D-BDA3-4D01-A0E2-BB38D53049A2}" type="datetimeFigureOut">
              <a:rPr lang="en-US" smtClean="0"/>
              <a:t>8/13/18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373813" y="6497638"/>
            <a:ext cx="2133600" cy="2794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5957AA6-F774-41F3-ADE2-70E86A10D4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77813" y="6497638"/>
            <a:ext cx="2133600" cy="2794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3081EF6D-BDA3-4D01-A0E2-BB38D53049A2}" type="datetimeFigureOut">
              <a:rPr lang="en-US" smtClean="0"/>
              <a:t>8/13/18</a:t>
            </a:fld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373813" y="6497638"/>
            <a:ext cx="2133600" cy="2794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5957AA6-F774-41F3-ADE2-70E86A10D4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77813" y="6497638"/>
            <a:ext cx="2133600" cy="2794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3081EF6D-BDA3-4D01-A0E2-BB38D53049A2}" type="datetimeFigureOut">
              <a:rPr lang="en-US" smtClean="0"/>
              <a:t>8/13/18</a:t>
            </a:fld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373813" y="6497638"/>
            <a:ext cx="2133600" cy="2794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5957AA6-F774-41F3-ADE2-70E86A10D4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77813" y="6497638"/>
            <a:ext cx="2133600" cy="2794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3081EF6D-BDA3-4D01-A0E2-BB38D53049A2}" type="datetimeFigureOut">
              <a:rPr lang="en-US" smtClean="0"/>
              <a:t>8/13/18</a:t>
            </a:fld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373813" y="6497638"/>
            <a:ext cx="2133600" cy="2794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5957AA6-F774-41F3-ADE2-70E86A10D4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277813" y="6497638"/>
            <a:ext cx="2133600" cy="2794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3081EF6D-BDA3-4D01-A0E2-BB38D53049A2}" type="datetimeFigureOut">
              <a:rPr lang="en-US" smtClean="0"/>
              <a:t>8/13/18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373813" y="6497638"/>
            <a:ext cx="2133600" cy="2794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5957AA6-F774-41F3-ADE2-70E86A10D4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  <a:endParaRPr lang="en-GB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277813" y="6497638"/>
            <a:ext cx="2133600" cy="2794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3081EF6D-BDA3-4D01-A0E2-BB38D53049A2}" type="datetimeFigureOut">
              <a:rPr lang="en-US" smtClean="0"/>
              <a:t>8/13/18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373813" y="6497638"/>
            <a:ext cx="2133600" cy="2794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5957AA6-F774-41F3-ADE2-70E86A10D4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77813" y="6497638"/>
            <a:ext cx="2133600" cy="2794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3081EF6D-BDA3-4D01-A0E2-BB38D53049A2}" type="datetimeFigureOut">
              <a:rPr lang="en-US" smtClean="0"/>
              <a:t>8/13/18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373813" y="6497638"/>
            <a:ext cx="2133600" cy="2794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5957AA6-F774-41F3-ADE2-70E86A10D4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5938" y="188913"/>
            <a:ext cx="1712912" cy="59404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88913"/>
            <a:ext cx="4986338" cy="59404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77813" y="6497638"/>
            <a:ext cx="2133600" cy="2794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3081EF6D-BDA3-4D01-A0E2-BB38D53049A2}" type="datetimeFigureOut">
              <a:rPr lang="en-US" smtClean="0"/>
              <a:t>8/13/18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373813" y="6497638"/>
            <a:ext cx="2133600" cy="2794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5957AA6-F774-41F3-ADE2-70E86A10D4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913"/>
            <a:ext cx="6815138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557338"/>
            <a:ext cx="6851650" cy="4572000"/>
          </a:xfrm>
        </p:spPr>
        <p:txBody>
          <a:bodyPr/>
          <a:lstStyle/>
          <a:p>
            <a:pPr lvl="0"/>
            <a:r>
              <a:rPr lang="en-US" noProof="0" smtClean="0"/>
              <a:t>Click icon to add table</a:t>
            </a:r>
            <a:endParaRPr lang="en-GB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277813" y="6497638"/>
            <a:ext cx="2133600" cy="2794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3081EF6D-BDA3-4D01-A0E2-BB38D53049A2}" type="datetimeFigureOut">
              <a:rPr lang="en-US" smtClean="0"/>
              <a:t>8/13/18</a:t>
            </a:fld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373813" y="6497638"/>
            <a:ext cx="2133600" cy="2794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5957AA6-F774-41F3-ADE2-70E86A10D4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913"/>
            <a:ext cx="6815138" cy="79216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557338"/>
            <a:ext cx="3349625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59225" y="1557338"/>
            <a:ext cx="3349625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 noChangeArrowheads="1"/>
          </p:cNvSpPr>
          <p:nvPr>
            <p:ph type="dt" sz="half" idx="10"/>
          </p:nvPr>
        </p:nvSpPr>
        <p:spPr>
          <a:xfrm>
            <a:off x="277813" y="6497638"/>
            <a:ext cx="2133600" cy="2794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3081EF6D-BDA3-4D01-A0E2-BB38D53049A2}" type="datetimeFigureOut">
              <a:rPr lang="en-US" smtClean="0"/>
              <a:t>8/13/18</a:t>
            </a:fld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6373813" y="6497638"/>
            <a:ext cx="2133600" cy="2794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fld id="{D5957AA6-F774-41F3-ADE2-70E86A10D4D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47"/>
          <p:cNvSpPr>
            <a:spLocks noChangeArrowheads="1"/>
          </p:cNvSpPr>
          <p:nvPr/>
        </p:nvSpPr>
        <p:spPr bwMode="auto">
          <a:xfrm>
            <a:off x="0" y="0"/>
            <a:ext cx="9144000" cy="1160463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GB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79512" y="1304764"/>
            <a:ext cx="7524836" cy="54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9512" y="188913"/>
            <a:ext cx="8676964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grpSp>
        <p:nvGrpSpPr>
          <p:cNvPr id="2" name="Group 253"/>
          <p:cNvGrpSpPr>
            <a:grpSpLocks/>
          </p:cNvGrpSpPr>
          <p:nvPr/>
        </p:nvGrpSpPr>
        <p:grpSpPr bwMode="auto">
          <a:xfrm rot="8893020">
            <a:off x="7704457" y="3359150"/>
            <a:ext cx="1298575" cy="1727200"/>
            <a:chOff x="3130" y="1617"/>
            <a:chExt cx="886" cy="1509"/>
          </a:xfrm>
        </p:grpSpPr>
        <p:sp>
          <p:nvSpPr>
            <p:cNvPr id="1070" name="Freeform 254"/>
            <p:cNvSpPr>
              <a:spLocks/>
            </p:cNvSpPr>
            <p:nvPr/>
          </p:nvSpPr>
          <p:spPr bwMode="auto">
            <a:xfrm>
              <a:off x="3130" y="1617"/>
              <a:ext cx="886" cy="1341"/>
            </a:xfrm>
            <a:custGeom>
              <a:avLst/>
              <a:gdLst>
                <a:gd name="T0" fmla="*/ 461 w 886"/>
                <a:gd name="T1" fmla="*/ 1341 h 1341"/>
                <a:gd name="T2" fmla="*/ 524 w 886"/>
                <a:gd name="T3" fmla="*/ 1302 h 1341"/>
                <a:gd name="T4" fmla="*/ 722 w 886"/>
                <a:gd name="T5" fmla="*/ 1153 h 1341"/>
                <a:gd name="T6" fmla="*/ 865 w 886"/>
                <a:gd name="T7" fmla="*/ 850 h 1341"/>
                <a:gd name="T8" fmla="*/ 882 w 886"/>
                <a:gd name="T9" fmla="*/ 807 h 1341"/>
                <a:gd name="T10" fmla="*/ 885 w 886"/>
                <a:gd name="T11" fmla="*/ 760 h 1341"/>
                <a:gd name="T12" fmla="*/ 885 w 886"/>
                <a:gd name="T13" fmla="*/ 564 h 1341"/>
                <a:gd name="T14" fmla="*/ 862 w 886"/>
                <a:gd name="T15" fmla="*/ 444 h 1341"/>
                <a:gd name="T16" fmla="*/ 742 w 886"/>
                <a:gd name="T17" fmla="*/ 261 h 1341"/>
                <a:gd name="T18" fmla="*/ 672 w 886"/>
                <a:gd name="T19" fmla="*/ 198 h 1341"/>
                <a:gd name="T20" fmla="*/ 632 w 886"/>
                <a:gd name="T21" fmla="*/ 161 h 1341"/>
                <a:gd name="T22" fmla="*/ 552 w 886"/>
                <a:gd name="T23" fmla="*/ 118 h 1341"/>
                <a:gd name="T24" fmla="*/ 459 w 886"/>
                <a:gd name="T25" fmla="*/ 98 h 1341"/>
                <a:gd name="T26" fmla="*/ 403 w 886"/>
                <a:gd name="T27" fmla="*/ 68 h 1341"/>
                <a:gd name="T28" fmla="*/ 396 w 886"/>
                <a:gd name="T29" fmla="*/ 31 h 1341"/>
                <a:gd name="T30" fmla="*/ 349 w 886"/>
                <a:gd name="T31" fmla="*/ 1 h 1341"/>
                <a:gd name="T32" fmla="*/ 336 w 886"/>
                <a:gd name="T33" fmla="*/ 38 h 1341"/>
                <a:gd name="T34" fmla="*/ 349 w 886"/>
                <a:gd name="T35" fmla="*/ 74 h 1341"/>
                <a:gd name="T36" fmla="*/ 326 w 886"/>
                <a:gd name="T37" fmla="*/ 98 h 1341"/>
                <a:gd name="T38" fmla="*/ 299 w 886"/>
                <a:gd name="T39" fmla="*/ 134 h 1341"/>
                <a:gd name="T40" fmla="*/ 273 w 886"/>
                <a:gd name="T41" fmla="*/ 144 h 1341"/>
                <a:gd name="T42" fmla="*/ 263 w 886"/>
                <a:gd name="T43" fmla="*/ 171 h 1341"/>
                <a:gd name="T44" fmla="*/ 223 w 886"/>
                <a:gd name="T45" fmla="*/ 181 h 1341"/>
                <a:gd name="T46" fmla="*/ 170 w 886"/>
                <a:gd name="T47" fmla="*/ 241 h 1341"/>
                <a:gd name="T48" fmla="*/ 170 w 886"/>
                <a:gd name="T49" fmla="*/ 281 h 1341"/>
                <a:gd name="T50" fmla="*/ 110 w 886"/>
                <a:gd name="T51" fmla="*/ 307 h 1341"/>
                <a:gd name="T52" fmla="*/ 80 w 886"/>
                <a:gd name="T53" fmla="*/ 374 h 1341"/>
                <a:gd name="T54" fmla="*/ 73 w 886"/>
                <a:gd name="T55" fmla="*/ 427 h 1341"/>
                <a:gd name="T56" fmla="*/ 56 w 886"/>
                <a:gd name="T57" fmla="*/ 447 h 1341"/>
                <a:gd name="T58" fmla="*/ 56 w 886"/>
                <a:gd name="T59" fmla="*/ 474 h 1341"/>
                <a:gd name="T60" fmla="*/ 23 w 886"/>
                <a:gd name="T61" fmla="*/ 547 h 1341"/>
                <a:gd name="T62" fmla="*/ 26 w 886"/>
                <a:gd name="T63" fmla="*/ 600 h 1341"/>
                <a:gd name="T64" fmla="*/ 6 w 886"/>
                <a:gd name="T65" fmla="*/ 650 h 1341"/>
                <a:gd name="T66" fmla="*/ 3 w 886"/>
                <a:gd name="T67" fmla="*/ 720 h 1341"/>
                <a:gd name="T68" fmla="*/ 13 w 886"/>
                <a:gd name="T69" fmla="*/ 790 h 1341"/>
                <a:gd name="T70" fmla="*/ 86 w 886"/>
                <a:gd name="T71" fmla="*/ 1027 h 1341"/>
                <a:gd name="T72" fmla="*/ 213 w 886"/>
                <a:gd name="T73" fmla="*/ 1183 h 1341"/>
                <a:gd name="T74" fmla="*/ 413 w 886"/>
                <a:gd name="T75" fmla="*/ 1330 h 1341"/>
                <a:gd name="T76" fmla="*/ 461 w 886"/>
                <a:gd name="T77" fmla="*/ 1341 h 134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886" h="1341">
                  <a:moveTo>
                    <a:pt x="461" y="1341"/>
                  </a:moveTo>
                  <a:lnTo>
                    <a:pt x="524" y="1302"/>
                  </a:lnTo>
                  <a:cubicBezTo>
                    <a:pt x="568" y="1271"/>
                    <a:pt x="665" y="1228"/>
                    <a:pt x="722" y="1153"/>
                  </a:cubicBezTo>
                  <a:cubicBezTo>
                    <a:pt x="832" y="996"/>
                    <a:pt x="837" y="909"/>
                    <a:pt x="865" y="850"/>
                  </a:cubicBezTo>
                  <a:lnTo>
                    <a:pt x="882" y="807"/>
                  </a:lnTo>
                  <a:lnTo>
                    <a:pt x="885" y="760"/>
                  </a:lnTo>
                  <a:lnTo>
                    <a:pt x="885" y="564"/>
                  </a:lnTo>
                  <a:cubicBezTo>
                    <a:pt x="881" y="511"/>
                    <a:pt x="886" y="494"/>
                    <a:pt x="862" y="444"/>
                  </a:cubicBezTo>
                  <a:cubicBezTo>
                    <a:pt x="838" y="394"/>
                    <a:pt x="774" y="303"/>
                    <a:pt x="742" y="261"/>
                  </a:cubicBezTo>
                  <a:lnTo>
                    <a:pt x="672" y="198"/>
                  </a:lnTo>
                  <a:lnTo>
                    <a:pt x="632" y="161"/>
                  </a:lnTo>
                  <a:cubicBezTo>
                    <a:pt x="612" y="148"/>
                    <a:pt x="599" y="134"/>
                    <a:pt x="552" y="118"/>
                  </a:cubicBezTo>
                  <a:cubicBezTo>
                    <a:pt x="505" y="102"/>
                    <a:pt x="484" y="105"/>
                    <a:pt x="459" y="98"/>
                  </a:cubicBezTo>
                  <a:lnTo>
                    <a:pt x="403" y="68"/>
                  </a:lnTo>
                  <a:lnTo>
                    <a:pt x="396" y="31"/>
                  </a:lnTo>
                  <a:cubicBezTo>
                    <a:pt x="387" y="20"/>
                    <a:pt x="359" y="0"/>
                    <a:pt x="349" y="1"/>
                  </a:cubicBezTo>
                  <a:cubicBezTo>
                    <a:pt x="339" y="2"/>
                    <a:pt x="336" y="26"/>
                    <a:pt x="336" y="38"/>
                  </a:cubicBezTo>
                  <a:lnTo>
                    <a:pt x="349" y="74"/>
                  </a:lnTo>
                  <a:lnTo>
                    <a:pt x="326" y="98"/>
                  </a:lnTo>
                  <a:lnTo>
                    <a:pt x="299" y="134"/>
                  </a:lnTo>
                  <a:lnTo>
                    <a:pt x="273" y="144"/>
                  </a:lnTo>
                  <a:lnTo>
                    <a:pt x="263" y="171"/>
                  </a:lnTo>
                  <a:lnTo>
                    <a:pt x="223" y="181"/>
                  </a:lnTo>
                  <a:lnTo>
                    <a:pt x="170" y="241"/>
                  </a:lnTo>
                  <a:lnTo>
                    <a:pt x="170" y="281"/>
                  </a:lnTo>
                  <a:cubicBezTo>
                    <a:pt x="160" y="292"/>
                    <a:pt x="125" y="291"/>
                    <a:pt x="110" y="307"/>
                  </a:cubicBezTo>
                  <a:cubicBezTo>
                    <a:pt x="94" y="323"/>
                    <a:pt x="86" y="354"/>
                    <a:pt x="80" y="374"/>
                  </a:cubicBezTo>
                  <a:cubicBezTo>
                    <a:pt x="74" y="394"/>
                    <a:pt x="76" y="415"/>
                    <a:pt x="73" y="427"/>
                  </a:cubicBezTo>
                  <a:lnTo>
                    <a:pt x="56" y="447"/>
                  </a:lnTo>
                  <a:lnTo>
                    <a:pt x="56" y="474"/>
                  </a:lnTo>
                  <a:cubicBezTo>
                    <a:pt x="51" y="491"/>
                    <a:pt x="28" y="526"/>
                    <a:pt x="23" y="547"/>
                  </a:cubicBezTo>
                  <a:cubicBezTo>
                    <a:pt x="23" y="600"/>
                    <a:pt x="30" y="583"/>
                    <a:pt x="26" y="600"/>
                  </a:cubicBezTo>
                  <a:cubicBezTo>
                    <a:pt x="23" y="617"/>
                    <a:pt x="12" y="623"/>
                    <a:pt x="6" y="650"/>
                  </a:cubicBezTo>
                  <a:cubicBezTo>
                    <a:pt x="0" y="677"/>
                    <a:pt x="2" y="697"/>
                    <a:pt x="3" y="720"/>
                  </a:cubicBezTo>
                  <a:cubicBezTo>
                    <a:pt x="4" y="743"/>
                    <a:pt x="13" y="790"/>
                    <a:pt x="13" y="790"/>
                  </a:cubicBezTo>
                  <a:cubicBezTo>
                    <a:pt x="13" y="790"/>
                    <a:pt x="42" y="964"/>
                    <a:pt x="86" y="1027"/>
                  </a:cubicBezTo>
                  <a:cubicBezTo>
                    <a:pt x="130" y="1090"/>
                    <a:pt x="159" y="1133"/>
                    <a:pt x="213" y="1183"/>
                  </a:cubicBezTo>
                  <a:cubicBezTo>
                    <a:pt x="267" y="1233"/>
                    <a:pt x="372" y="1306"/>
                    <a:pt x="413" y="1330"/>
                  </a:cubicBezTo>
                  <a:lnTo>
                    <a:pt x="461" y="1341"/>
                  </a:lnTo>
                  <a:close/>
                </a:path>
              </a:pathLst>
            </a:custGeom>
            <a:noFill/>
            <a:ln w="3175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71" name="Freeform 255"/>
            <p:cNvSpPr>
              <a:spLocks/>
            </p:cNvSpPr>
            <p:nvPr/>
          </p:nvSpPr>
          <p:spPr bwMode="auto">
            <a:xfrm>
              <a:off x="3483" y="1691"/>
              <a:ext cx="139" cy="1435"/>
            </a:xfrm>
            <a:custGeom>
              <a:avLst/>
              <a:gdLst>
                <a:gd name="T0" fmla="*/ 83 w 139"/>
                <a:gd name="T1" fmla="*/ 1435 h 1435"/>
                <a:gd name="T2" fmla="*/ 123 w 139"/>
                <a:gd name="T3" fmla="*/ 1159 h 1435"/>
                <a:gd name="T4" fmla="*/ 139 w 139"/>
                <a:gd name="T5" fmla="*/ 803 h 1435"/>
                <a:gd name="T6" fmla="*/ 123 w 139"/>
                <a:gd name="T7" fmla="*/ 660 h 1435"/>
                <a:gd name="T8" fmla="*/ 116 w 139"/>
                <a:gd name="T9" fmla="*/ 407 h 1435"/>
                <a:gd name="T10" fmla="*/ 100 w 139"/>
                <a:gd name="T11" fmla="*/ 253 h 1435"/>
                <a:gd name="T12" fmla="*/ 86 w 139"/>
                <a:gd name="T13" fmla="*/ 167 h 1435"/>
                <a:gd name="T14" fmla="*/ 0 w 139"/>
                <a:gd name="T15" fmla="*/ 0 h 14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9" h="1435">
                  <a:moveTo>
                    <a:pt x="83" y="1435"/>
                  </a:moveTo>
                  <a:cubicBezTo>
                    <a:pt x="98" y="1349"/>
                    <a:pt x="114" y="1264"/>
                    <a:pt x="123" y="1159"/>
                  </a:cubicBezTo>
                  <a:cubicBezTo>
                    <a:pt x="132" y="1054"/>
                    <a:pt x="139" y="886"/>
                    <a:pt x="139" y="803"/>
                  </a:cubicBezTo>
                  <a:cubicBezTo>
                    <a:pt x="139" y="720"/>
                    <a:pt x="127" y="726"/>
                    <a:pt x="123" y="660"/>
                  </a:cubicBezTo>
                  <a:cubicBezTo>
                    <a:pt x="119" y="594"/>
                    <a:pt x="120" y="475"/>
                    <a:pt x="116" y="407"/>
                  </a:cubicBezTo>
                  <a:cubicBezTo>
                    <a:pt x="112" y="339"/>
                    <a:pt x="105" y="293"/>
                    <a:pt x="100" y="253"/>
                  </a:cubicBezTo>
                  <a:cubicBezTo>
                    <a:pt x="95" y="213"/>
                    <a:pt x="103" y="209"/>
                    <a:pt x="86" y="167"/>
                  </a:cubicBezTo>
                  <a:cubicBezTo>
                    <a:pt x="69" y="125"/>
                    <a:pt x="34" y="62"/>
                    <a:pt x="0" y="0"/>
                  </a:cubicBezTo>
                </a:path>
              </a:pathLst>
            </a:custGeom>
            <a:noFill/>
            <a:ln w="3175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72" name="Freeform 256"/>
            <p:cNvSpPr>
              <a:spLocks/>
            </p:cNvSpPr>
            <p:nvPr/>
          </p:nvSpPr>
          <p:spPr bwMode="auto">
            <a:xfrm>
              <a:off x="3603" y="2676"/>
              <a:ext cx="303" cy="219"/>
            </a:xfrm>
            <a:custGeom>
              <a:avLst/>
              <a:gdLst>
                <a:gd name="T0" fmla="*/ 0 w 303"/>
                <a:gd name="T1" fmla="*/ 219 h 219"/>
                <a:gd name="T2" fmla="*/ 147 w 303"/>
                <a:gd name="T3" fmla="*/ 132 h 219"/>
                <a:gd name="T4" fmla="*/ 303 w 303"/>
                <a:gd name="T5" fmla="*/ 0 h 21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03" h="219">
                  <a:moveTo>
                    <a:pt x="0" y="219"/>
                  </a:moveTo>
                  <a:cubicBezTo>
                    <a:pt x="26" y="205"/>
                    <a:pt x="97" y="168"/>
                    <a:pt x="147" y="132"/>
                  </a:cubicBezTo>
                  <a:cubicBezTo>
                    <a:pt x="199" y="96"/>
                    <a:pt x="271" y="27"/>
                    <a:pt x="303" y="0"/>
                  </a:cubicBezTo>
                </a:path>
              </a:pathLst>
            </a:custGeom>
            <a:noFill/>
            <a:ln w="3175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73" name="Freeform 257"/>
            <p:cNvSpPr>
              <a:spLocks/>
            </p:cNvSpPr>
            <p:nvPr/>
          </p:nvSpPr>
          <p:spPr bwMode="auto">
            <a:xfrm>
              <a:off x="3611" y="2387"/>
              <a:ext cx="403" cy="423"/>
            </a:xfrm>
            <a:custGeom>
              <a:avLst/>
              <a:gdLst>
                <a:gd name="T0" fmla="*/ 0 w 403"/>
                <a:gd name="T1" fmla="*/ 423 h 423"/>
                <a:gd name="T2" fmla="*/ 196 w 403"/>
                <a:gd name="T3" fmla="*/ 238 h 423"/>
                <a:gd name="T4" fmla="*/ 403 w 403"/>
                <a:gd name="T5" fmla="*/ 0 h 42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03" h="423">
                  <a:moveTo>
                    <a:pt x="0" y="423"/>
                  </a:moveTo>
                  <a:cubicBezTo>
                    <a:pt x="33" y="392"/>
                    <a:pt x="129" y="307"/>
                    <a:pt x="196" y="238"/>
                  </a:cubicBezTo>
                  <a:cubicBezTo>
                    <a:pt x="265" y="168"/>
                    <a:pt x="360" y="50"/>
                    <a:pt x="403" y="0"/>
                  </a:cubicBezTo>
                </a:path>
              </a:pathLst>
            </a:custGeom>
            <a:noFill/>
            <a:ln w="3175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74" name="Freeform 258"/>
            <p:cNvSpPr>
              <a:spLocks/>
            </p:cNvSpPr>
            <p:nvPr/>
          </p:nvSpPr>
          <p:spPr bwMode="auto">
            <a:xfrm>
              <a:off x="3618" y="2118"/>
              <a:ext cx="393" cy="558"/>
            </a:xfrm>
            <a:custGeom>
              <a:avLst/>
              <a:gdLst>
                <a:gd name="T0" fmla="*/ 0 w 393"/>
                <a:gd name="T1" fmla="*/ 558 h 558"/>
                <a:gd name="T2" fmla="*/ 198 w 393"/>
                <a:gd name="T3" fmla="*/ 327 h 558"/>
                <a:gd name="T4" fmla="*/ 393 w 393"/>
                <a:gd name="T5" fmla="*/ 0 h 55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93" h="558">
                  <a:moveTo>
                    <a:pt x="0" y="558"/>
                  </a:moveTo>
                  <a:cubicBezTo>
                    <a:pt x="33" y="520"/>
                    <a:pt x="133" y="420"/>
                    <a:pt x="198" y="327"/>
                  </a:cubicBezTo>
                  <a:cubicBezTo>
                    <a:pt x="264" y="235"/>
                    <a:pt x="353" y="68"/>
                    <a:pt x="393" y="0"/>
                  </a:cubicBezTo>
                </a:path>
              </a:pathLst>
            </a:custGeom>
            <a:noFill/>
            <a:ln w="3175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75" name="Freeform 259"/>
            <p:cNvSpPr>
              <a:spLocks/>
            </p:cNvSpPr>
            <p:nvPr/>
          </p:nvSpPr>
          <p:spPr bwMode="auto">
            <a:xfrm>
              <a:off x="3623" y="1931"/>
              <a:ext cx="282" cy="543"/>
            </a:xfrm>
            <a:custGeom>
              <a:avLst/>
              <a:gdLst>
                <a:gd name="T0" fmla="*/ 0 w 393"/>
                <a:gd name="T1" fmla="*/ 543 h 558"/>
                <a:gd name="T2" fmla="*/ 142 w 393"/>
                <a:gd name="T3" fmla="*/ 318 h 558"/>
                <a:gd name="T4" fmla="*/ 282 w 393"/>
                <a:gd name="T5" fmla="*/ 0 h 55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93" h="558">
                  <a:moveTo>
                    <a:pt x="0" y="558"/>
                  </a:moveTo>
                  <a:cubicBezTo>
                    <a:pt x="33" y="520"/>
                    <a:pt x="133" y="420"/>
                    <a:pt x="198" y="327"/>
                  </a:cubicBezTo>
                  <a:cubicBezTo>
                    <a:pt x="264" y="235"/>
                    <a:pt x="353" y="68"/>
                    <a:pt x="393" y="0"/>
                  </a:cubicBezTo>
                </a:path>
              </a:pathLst>
            </a:custGeom>
            <a:noFill/>
            <a:ln w="3175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76" name="Freeform 260"/>
            <p:cNvSpPr>
              <a:spLocks/>
            </p:cNvSpPr>
            <p:nvPr/>
          </p:nvSpPr>
          <p:spPr bwMode="auto">
            <a:xfrm>
              <a:off x="3603" y="1795"/>
              <a:ext cx="175" cy="479"/>
            </a:xfrm>
            <a:custGeom>
              <a:avLst/>
              <a:gdLst>
                <a:gd name="T0" fmla="*/ 0 w 175"/>
                <a:gd name="T1" fmla="*/ 479 h 479"/>
                <a:gd name="T2" fmla="*/ 66 w 175"/>
                <a:gd name="T3" fmla="*/ 356 h 479"/>
                <a:gd name="T4" fmla="*/ 175 w 175"/>
                <a:gd name="T5" fmla="*/ 0 h 47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5" h="479">
                  <a:moveTo>
                    <a:pt x="0" y="479"/>
                  </a:moveTo>
                  <a:cubicBezTo>
                    <a:pt x="11" y="459"/>
                    <a:pt x="37" y="436"/>
                    <a:pt x="66" y="356"/>
                  </a:cubicBezTo>
                  <a:cubicBezTo>
                    <a:pt x="96" y="278"/>
                    <a:pt x="152" y="74"/>
                    <a:pt x="175" y="0"/>
                  </a:cubicBezTo>
                </a:path>
              </a:pathLst>
            </a:custGeom>
            <a:noFill/>
            <a:ln w="3175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77" name="Freeform 261"/>
            <p:cNvSpPr>
              <a:spLocks/>
            </p:cNvSpPr>
            <p:nvPr/>
          </p:nvSpPr>
          <p:spPr bwMode="auto">
            <a:xfrm>
              <a:off x="3590" y="1722"/>
              <a:ext cx="55" cy="263"/>
            </a:xfrm>
            <a:custGeom>
              <a:avLst/>
              <a:gdLst>
                <a:gd name="T0" fmla="*/ 0 w 55"/>
                <a:gd name="T1" fmla="*/ 263 h 263"/>
                <a:gd name="T2" fmla="*/ 28 w 55"/>
                <a:gd name="T3" fmla="*/ 198 h 263"/>
                <a:gd name="T4" fmla="*/ 55 w 55"/>
                <a:gd name="T5" fmla="*/ 0 h 26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5" h="263">
                  <a:moveTo>
                    <a:pt x="0" y="263"/>
                  </a:moveTo>
                  <a:cubicBezTo>
                    <a:pt x="5" y="252"/>
                    <a:pt x="19" y="242"/>
                    <a:pt x="28" y="198"/>
                  </a:cubicBezTo>
                  <a:cubicBezTo>
                    <a:pt x="37" y="156"/>
                    <a:pt x="50" y="41"/>
                    <a:pt x="55" y="0"/>
                  </a:cubicBezTo>
                </a:path>
              </a:pathLst>
            </a:custGeom>
            <a:noFill/>
            <a:ln w="3175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78" name="Freeform 262"/>
            <p:cNvSpPr>
              <a:spLocks/>
            </p:cNvSpPr>
            <p:nvPr/>
          </p:nvSpPr>
          <p:spPr bwMode="auto">
            <a:xfrm>
              <a:off x="3553" y="1712"/>
              <a:ext cx="27" cy="98"/>
            </a:xfrm>
            <a:custGeom>
              <a:avLst/>
              <a:gdLst>
                <a:gd name="T0" fmla="*/ 0 w 55"/>
                <a:gd name="T1" fmla="*/ 98 h 263"/>
                <a:gd name="T2" fmla="*/ 14 w 55"/>
                <a:gd name="T3" fmla="*/ 74 h 263"/>
                <a:gd name="T4" fmla="*/ 27 w 55"/>
                <a:gd name="T5" fmla="*/ 0 h 26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5" h="263">
                  <a:moveTo>
                    <a:pt x="0" y="263"/>
                  </a:moveTo>
                  <a:cubicBezTo>
                    <a:pt x="5" y="252"/>
                    <a:pt x="19" y="242"/>
                    <a:pt x="28" y="198"/>
                  </a:cubicBezTo>
                  <a:cubicBezTo>
                    <a:pt x="37" y="156"/>
                    <a:pt x="50" y="41"/>
                    <a:pt x="55" y="0"/>
                  </a:cubicBezTo>
                </a:path>
              </a:pathLst>
            </a:custGeom>
            <a:noFill/>
            <a:ln w="3175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79" name="Freeform 263"/>
            <p:cNvSpPr>
              <a:spLocks/>
            </p:cNvSpPr>
            <p:nvPr/>
          </p:nvSpPr>
          <p:spPr bwMode="auto">
            <a:xfrm>
              <a:off x="3195" y="2603"/>
              <a:ext cx="396" cy="351"/>
            </a:xfrm>
            <a:custGeom>
              <a:avLst/>
              <a:gdLst>
                <a:gd name="T0" fmla="*/ 396 w 396"/>
                <a:gd name="T1" fmla="*/ 351 h 351"/>
                <a:gd name="T2" fmla="*/ 222 w 396"/>
                <a:gd name="T3" fmla="*/ 178 h 351"/>
                <a:gd name="T4" fmla="*/ 0 w 396"/>
                <a:gd name="T5" fmla="*/ 0 h 35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96" h="351">
                  <a:moveTo>
                    <a:pt x="396" y="351"/>
                  </a:moveTo>
                  <a:cubicBezTo>
                    <a:pt x="367" y="322"/>
                    <a:pt x="287" y="236"/>
                    <a:pt x="222" y="178"/>
                  </a:cubicBezTo>
                  <a:cubicBezTo>
                    <a:pt x="154" y="120"/>
                    <a:pt x="46" y="37"/>
                    <a:pt x="0" y="0"/>
                  </a:cubicBezTo>
                </a:path>
              </a:pathLst>
            </a:custGeom>
            <a:noFill/>
            <a:ln w="3175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80" name="Freeform 264"/>
            <p:cNvSpPr>
              <a:spLocks/>
            </p:cNvSpPr>
            <p:nvPr/>
          </p:nvSpPr>
          <p:spPr bwMode="auto">
            <a:xfrm>
              <a:off x="3141" y="2391"/>
              <a:ext cx="462" cy="477"/>
            </a:xfrm>
            <a:custGeom>
              <a:avLst/>
              <a:gdLst>
                <a:gd name="T0" fmla="*/ 462 w 462"/>
                <a:gd name="T1" fmla="*/ 477 h 477"/>
                <a:gd name="T2" fmla="*/ 216 w 462"/>
                <a:gd name="T3" fmla="*/ 195 h 477"/>
                <a:gd name="T4" fmla="*/ 0 w 462"/>
                <a:gd name="T5" fmla="*/ 0 h 47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62" h="477">
                  <a:moveTo>
                    <a:pt x="462" y="477"/>
                  </a:moveTo>
                  <a:cubicBezTo>
                    <a:pt x="421" y="430"/>
                    <a:pt x="293" y="274"/>
                    <a:pt x="216" y="195"/>
                  </a:cubicBezTo>
                  <a:cubicBezTo>
                    <a:pt x="148" y="137"/>
                    <a:pt x="45" y="41"/>
                    <a:pt x="0" y="0"/>
                  </a:cubicBezTo>
                </a:path>
              </a:pathLst>
            </a:custGeom>
            <a:noFill/>
            <a:ln w="3175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81" name="Freeform 265"/>
            <p:cNvSpPr>
              <a:spLocks/>
            </p:cNvSpPr>
            <p:nvPr/>
          </p:nvSpPr>
          <p:spPr bwMode="auto">
            <a:xfrm>
              <a:off x="3155" y="2189"/>
              <a:ext cx="459" cy="546"/>
            </a:xfrm>
            <a:custGeom>
              <a:avLst/>
              <a:gdLst>
                <a:gd name="T0" fmla="*/ 459 w 459"/>
                <a:gd name="T1" fmla="*/ 546 h 546"/>
                <a:gd name="T2" fmla="*/ 217 w 459"/>
                <a:gd name="T3" fmla="*/ 238 h 546"/>
                <a:gd name="T4" fmla="*/ 0 w 459"/>
                <a:gd name="T5" fmla="*/ 0 h 54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59" h="546">
                  <a:moveTo>
                    <a:pt x="459" y="546"/>
                  </a:moveTo>
                  <a:cubicBezTo>
                    <a:pt x="419" y="495"/>
                    <a:pt x="293" y="329"/>
                    <a:pt x="217" y="238"/>
                  </a:cubicBezTo>
                  <a:cubicBezTo>
                    <a:pt x="149" y="172"/>
                    <a:pt x="45" y="50"/>
                    <a:pt x="0" y="0"/>
                  </a:cubicBezTo>
                </a:path>
              </a:pathLst>
            </a:custGeom>
            <a:noFill/>
            <a:ln w="3175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82" name="Freeform 266"/>
            <p:cNvSpPr>
              <a:spLocks/>
            </p:cNvSpPr>
            <p:nvPr/>
          </p:nvSpPr>
          <p:spPr bwMode="auto">
            <a:xfrm>
              <a:off x="3201" y="2040"/>
              <a:ext cx="417" cy="537"/>
            </a:xfrm>
            <a:custGeom>
              <a:avLst/>
              <a:gdLst>
                <a:gd name="T0" fmla="*/ 417 w 417"/>
                <a:gd name="T1" fmla="*/ 537 h 537"/>
                <a:gd name="T2" fmla="*/ 216 w 417"/>
                <a:gd name="T3" fmla="*/ 261 h 537"/>
                <a:gd name="T4" fmla="*/ 0 w 417"/>
                <a:gd name="T5" fmla="*/ 0 h 53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17" h="537">
                  <a:moveTo>
                    <a:pt x="417" y="537"/>
                  </a:moveTo>
                  <a:cubicBezTo>
                    <a:pt x="384" y="492"/>
                    <a:pt x="285" y="350"/>
                    <a:pt x="216" y="261"/>
                  </a:cubicBezTo>
                  <a:cubicBezTo>
                    <a:pt x="162" y="189"/>
                    <a:pt x="45" y="54"/>
                    <a:pt x="0" y="0"/>
                  </a:cubicBezTo>
                </a:path>
              </a:pathLst>
            </a:custGeom>
            <a:noFill/>
            <a:ln w="3175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83" name="Freeform 267"/>
            <p:cNvSpPr>
              <a:spLocks/>
            </p:cNvSpPr>
            <p:nvPr/>
          </p:nvSpPr>
          <p:spPr bwMode="auto">
            <a:xfrm>
              <a:off x="3300" y="1896"/>
              <a:ext cx="305" cy="485"/>
            </a:xfrm>
            <a:custGeom>
              <a:avLst/>
              <a:gdLst>
                <a:gd name="T0" fmla="*/ 305 w 305"/>
                <a:gd name="T1" fmla="*/ 485 h 485"/>
                <a:gd name="T2" fmla="*/ 155 w 305"/>
                <a:gd name="T3" fmla="*/ 234 h 485"/>
                <a:gd name="T4" fmla="*/ 0 w 305"/>
                <a:gd name="T5" fmla="*/ 0 h 48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05" h="485">
                  <a:moveTo>
                    <a:pt x="305" y="485"/>
                  </a:moveTo>
                  <a:cubicBezTo>
                    <a:pt x="280" y="444"/>
                    <a:pt x="206" y="315"/>
                    <a:pt x="155" y="234"/>
                  </a:cubicBezTo>
                  <a:cubicBezTo>
                    <a:pt x="114" y="168"/>
                    <a:pt x="32" y="49"/>
                    <a:pt x="0" y="0"/>
                  </a:cubicBezTo>
                </a:path>
              </a:pathLst>
            </a:custGeom>
            <a:noFill/>
            <a:ln w="3175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84" name="Freeform 268"/>
            <p:cNvSpPr>
              <a:spLocks/>
            </p:cNvSpPr>
            <p:nvPr/>
          </p:nvSpPr>
          <p:spPr bwMode="auto">
            <a:xfrm>
              <a:off x="3387" y="1791"/>
              <a:ext cx="211" cy="358"/>
            </a:xfrm>
            <a:custGeom>
              <a:avLst/>
              <a:gdLst>
                <a:gd name="T0" fmla="*/ 211 w 211"/>
                <a:gd name="T1" fmla="*/ 358 h 358"/>
                <a:gd name="T2" fmla="*/ 93 w 211"/>
                <a:gd name="T3" fmla="*/ 162 h 358"/>
                <a:gd name="T4" fmla="*/ 0 w 211"/>
                <a:gd name="T5" fmla="*/ 0 h 35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1" h="358">
                  <a:moveTo>
                    <a:pt x="211" y="358"/>
                  </a:moveTo>
                  <a:cubicBezTo>
                    <a:pt x="191" y="325"/>
                    <a:pt x="128" y="222"/>
                    <a:pt x="93" y="162"/>
                  </a:cubicBezTo>
                  <a:cubicBezTo>
                    <a:pt x="52" y="96"/>
                    <a:pt x="19" y="34"/>
                    <a:pt x="0" y="0"/>
                  </a:cubicBezTo>
                </a:path>
              </a:pathLst>
            </a:custGeom>
            <a:noFill/>
            <a:ln w="3175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85" name="Freeform 269"/>
            <p:cNvSpPr>
              <a:spLocks/>
            </p:cNvSpPr>
            <p:nvPr/>
          </p:nvSpPr>
          <p:spPr bwMode="auto">
            <a:xfrm>
              <a:off x="3455" y="1724"/>
              <a:ext cx="124" cy="193"/>
            </a:xfrm>
            <a:custGeom>
              <a:avLst/>
              <a:gdLst>
                <a:gd name="T0" fmla="*/ 124 w 211"/>
                <a:gd name="T1" fmla="*/ 193 h 358"/>
                <a:gd name="T2" fmla="*/ 55 w 211"/>
                <a:gd name="T3" fmla="*/ 87 h 358"/>
                <a:gd name="T4" fmla="*/ 0 w 211"/>
                <a:gd name="T5" fmla="*/ 0 h 35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1" h="358">
                  <a:moveTo>
                    <a:pt x="211" y="358"/>
                  </a:moveTo>
                  <a:cubicBezTo>
                    <a:pt x="191" y="325"/>
                    <a:pt x="128" y="222"/>
                    <a:pt x="93" y="162"/>
                  </a:cubicBezTo>
                  <a:cubicBezTo>
                    <a:pt x="52" y="96"/>
                    <a:pt x="19" y="34"/>
                    <a:pt x="0" y="0"/>
                  </a:cubicBezTo>
                </a:path>
              </a:pathLst>
            </a:custGeom>
            <a:noFill/>
            <a:ln w="3175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270"/>
          <p:cNvGrpSpPr>
            <a:grpSpLocks/>
          </p:cNvGrpSpPr>
          <p:nvPr/>
        </p:nvGrpSpPr>
        <p:grpSpPr bwMode="auto">
          <a:xfrm rot="12087943">
            <a:off x="8116935" y="5348288"/>
            <a:ext cx="923925" cy="1331912"/>
            <a:chOff x="3130" y="1617"/>
            <a:chExt cx="886" cy="1509"/>
          </a:xfrm>
        </p:grpSpPr>
        <p:sp>
          <p:nvSpPr>
            <p:cNvPr id="1054" name="Freeform 271"/>
            <p:cNvSpPr>
              <a:spLocks/>
            </p:cNvSpPr>
            <p:nvPr/>
          </p:nvSpPr>
          <p:spPr bwMode="auto">
            <a:xfrm>
              <a:off x="3130" y="1617"/>
              <a:ext cx="886" cy="1341"/>
            </a:xfrm>
            <a:custGeom>
              <a:avLst/>
              <a:gdLst>
                <a:gd name="T0" fmla="*/ 461 w 886"/>
                <a:gd name="T1" fmla="*/ 1341 h 1341"/>
                <a:gd name="T2" fmla="*/ 524 w 886"/>
                <a:gd name="T3" fmla="*/ 1302 h 1341"/>
                <a:gd name="T4" fmla="*/ 722 w 886"/>
                <a:gd name="T5" fmla="*/ 1153 h 1341"/>
                <a:gd name="T6" fmla="*/ 865 w 886"/>
                <a:gd name="T7" fmla="*/ 850 h 1341"/>
                <a:gd name="T8" fmla="*/ 882 w 886"/>
                <a:gd name="T9" fmla="*/ 807 h 1341"/>
                <a:gd name="T10" fmla="*/ 885 w 886"/>
                <a:gd name="T11" fmla="*/ 760 h 1341"/>
                <a:gd name="T12" fmla="*/ 885 w 886"/>
                <a:gd name="T13" fmla="*/ 564 h 1341"/>
                <a:gd name="T14" fmla="*/ 862 w 886"/>
                <a:gd name="T15" fmla="*/ 444 h 1341"/>
                <a:gd name="T16" fmla="*/ 742 w 886"/>
                <a:gd name="T17" fmla="*/ 261 h 1341"/>
                <a:gd name="T18" fmla="*/ 672 w 886"/>
                <a:gd name="T19" fmla="*/ 198 h 1341"/>
                <a:gd name="T20" fmla="*/ 632 w 886"/>
                <a:gd name="T21" fmla="*/ 161 h 1341"/>
                <a:gd name="T22" fmla="*/ 552 w 886"/>
                <a:gd name="T23" fmla="*/ 118 h 1341"/>
                <a:gd name="T24" fmla="*/ 459 w 886"/>
                <a:gd name="T25" fmla="*/ 98 h 1341"/>
                <a:gd name="T26" fmla="*/ 403 w 886"/>
                <a:gd name="T27" fmla="*/ 68 h 1341"/>
                <a:gd name="T28" fmla="*/ 396 w 886"/>
                <a:gd name="T29" fmla="*/ 31 h 1341"/>
                <a:gd name="T30" fmla="*/ 349 w 886"/>
                <a:gd name="T31" fmla="*/ 1 h 1341"/>
                <a:gd name="T32" fmla="*/ 336 w 886"/>
                <a:gd name="T33" fmla="*/ 38 h 1341"/>
                <a:gd name="T34" fmla="*/ 349 w 886"/>
                <a:gd name="T35" fmla="*/ 74 h 1341"/>
                <a:gd name="T36" fmla="*/ 326 w 886"/>
                <a:gd name="T37" fmla="*/ 98 h 1341"/>
                <a:gd name="T38" fmla="*/ 299 w 886"/>
                <a:gd name="T39" fmla="*/ 134 h 1341"/>
                <a:gd name="T40" fmla="*/ 273 w 886"/>
                <a:gd name="T41" fmla="*/ 144 h 1341"/>
                <a:gd name="T42" fmla="*/ 263 w 886"/>
                <a:gd name="T43" fmla="*/ 171 h 1341"/>
                <a:gd name="T44" fmla="*/ 223 w 886"/>
                <a:gd name="T45" fmla="*/ 181 h 1341"/>
                <a:gd name="T46" fmla="*/ 170 w 886"/>
                <a:gd name="T47" fmla="*/ 241 h 1341"/>
                <a:gd name="T48" fmla="*/ 170 w 886"/>
                <a:gd name="T49" fmla="*/ 281 h 1341"/>
                <a:gd name="T50" fmla="*/ 110 w 886"/>
                <a:gd name="T51" fmla="*/ 307 h 1341"/>
                <a:gd name="T52" fmla="*/ 80 w 886"/>
                <a:gd name="T53" fmla="*/ 374 h 1341"/>
                <a:gd name="T54" fmla="*/ 73 w 886"/>
                <a:gd name="T55" fmla="*/ 427 h 1341"/>
                <a:gd name="T56" fmla="*/ 56 w 886"/>
                <a:gd name="T57" fmla="*/ 447 h 1341"/>
                <a:gd name="T58" fmla="*/ 56 w 886"/>
                <a:gd name="T59" fmla="*/ 474 h 1341"/>
                <a:gd name="T60" fmla="*/ 23 w 886"/>
                <a:gd name="T61" fmla="*/ 547 h 1341"/>
                <a:gd name="T62" fmla="*/ 26 w 886"/>
                <a:gd name="T63" fmla="*/ 600 h 1341"/>
                <a:gd name="T64" fmla="*/ 6 w 886"/>
                <a:gd name="T65" fmla="*/ 650 h 1341"/>
                <a:gd name="T66" fmla="*/ 3 w 886"/>
                <a:gd name="T67" fmla="*/ 720 h 1341"/>
                <a:gd name="T68" fmla="*/ 13 w 886"/>
                <a:gd name="T69" fmla="*/ 790 h 1341"/>
                <a:gd name="T70" fmla="*/ 86 w 886"/>
                <a:gd name="T71" fmla="*/ 1027 h 1341"/>
                <a:gd name="T72" fmla="*/ 213 w 886"/>
                <a:gd name="T73" fmla="*/ 1183 h 1341"/>
                <a:gd name="T74" fmla="*/ 413 w 886"/>
                <a:gd name="T75" fmla="*/ 1330 h 1341"/>
                <a:gd name="T76" fmla="*/ 461 w 886"/>
                <a:gd name="T77" fmla="*/ 1341 h 1341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886" h="1341">
                  <a:moveTo>
                    <a:pt x="461" y="1341"/>
                  </a:moveTo>
                  <a:lnTo>
                    <a:pt x="524" y="1302"/>
                  </a:lnTo>
                  <a:cubicBezTo>
                    <a:pt x="568" y="1271"/>
                    <a:pt x="665" y="1228"/>
                    <a:pt x="722" y="1153"/>
                  </a:cubicBezTo>
                  <a:cubicBezTo>
                    <a:pt x="832" y="996"/>
                    <a:pt x="837" y="909"/>
                    <a:pt x="865" y="850"/>
                  </a:cubicBezTo>
                  <a:lnTo>
                    <a:pt x="882" y="807"/>
                  </a:lnTo>
                  <a:lnTo>
                    <a:pt x="885" y="760"/>
                  </a:lnTo>
                  <a:lnTo>
                    <a:pt x="885" y="564"/>
                  </a:lnTo>
                  <a:cubicBezTo>
                    <a:pt x="881" y="511"/>
                    <a:pt x="886" y="494"/>
                    <a:pt x="862" y="444"/>
                  </a:cubicBezTo>
                  <a:cubicBezTo>
                    <a:pt x="838" y="394"/>
                    <a:pt x="774" y="303"/>
                    <a:pt x="742" y="261"/>
                  </a:cubicBezTo>
                  <a:lnTo>
                    <a:pt x="672" y="198"/>
                  </a:lnTo>
                  <a:lnTo>
                    <a:pt x="632" y="161"/>
                  </a:lnTo>
                  <a:cubicBezTo>
                    <a:pt x="612" y="148"/>
                    <a:pt x="599" y="134"/>
                    <a:pt x="552" y="118"/>
                  </a:cubicBezTo>
                  <a:cubicBezTo>
                    <a:pt x="505" y="102"/>
                    <a:pt x="484" y="105"/>
                    <a:pt x="459" y="98"/>
                  </a:cubicBezTo>
                  <a:lnTo>
                    <a:pt x="403" y="68"/>
                  </a:lnTo>
                  <a:lnTo>
                    <a:pt x="396" y="31"/>
                  </a:lnTo>
                  <a:cubicBezTo>
                    <a:pt x="387" y="20"/>
                    <a:pt x="359" y="0"/>
                    <a:pt x="349" y="1"/>
                  </a:cubicBezTo>
                  <a:cubicBezTo>
                    <a:pt x="339" y="2"/>
                    <a:pt x="336" y="26"/>
                    <a:pt x="336" y="38"/>
                  </a:cubicBezTo>
                  <a:lnTo>
                    <a:pt x="349" y="74"/>
                  </a:lnTo>
                  <a:lnTo>
                    <a:pt x="326" y="98"/>
                  </a:lnTo>
                  <a:lnTo>
                    <a:pt x="299" y="134"/>
                  </a:lnTo>
                  <a:lnTo>
                    <a:pt x="273" y="144"/>
                  </a:lnTo>
                  <a:lnTo>
                    <a:pt x="263" y="171"/>
                  </a:lnTo>
                  <a:lnTo>
                    <a:pt x="223" y="181"/>
                  </a:lnTo>
                  <a:lnTo>
                    <a:pt x="170" y="241"/>
                  </a:lnTo>
                  <a:lnTo>
                    <a:pt x="170" y="281"/>
                  </a:lnTo>
                  <a:cubicBezTo>
                    <a:pt x="160" y="292"/>
                    <a:pt x="125" y="291"/>
                    <a:pt x="110" y="307"/>
                  </a:cubicBezTo>
                  <a:cubicBezTo>
                    <a:pt x="94" y="323"/>
                    <a:pt x="86" y="354"/>
                    <a:pt x="80" y="374"/>
                  </a:cubicBezTo>
                  <a:cubicBezTo>
                    <a:pt x="74" y="394"/>
                    <a:pt x="76" y="415"/>
                    <a:pt x="73" y="427"/>
                  </a:cubicBezTo>
                  <a:lnTo>
                    <a:pt x="56" y="447"/>
                  </a:lnTo>
                  <a:lnTo>
                    <a:pt x="56" y="474"/>
                  </a:lnTo>
                  <a:cubicBezTo>
                    <a:pt x="51" y="491"/>
                    <a:pt x="28" y="526"/>
                    <a:pt x="23" y="547"/>
                  </a:cubicBezTo>
                  <a:cubicBezTo>
                    <a:pt x="23" y="600"/>
                    <a:pt x="30" y="583"/>
                    <a:pt x="26" y="600"/>
                  </a:cubicBezTo>
                  <a:cubicBezTo>
                    <a:pt x="23" y="617"/>
                    <a:pt x="12" y="623"/>
                    <a:pt x="6" y="650"/>
                  </a:cubicBezTo>
                  <a:cubicBezTo>
                    <a:pt x="0" y="677"/>
                    <a:pt x="2" y="697"/>
                    <a:pt x="3" y="720"/>
                  </a:cubicBezTo>
                  <a:cubicBezTo>
                    <a:pt x="4" y="743"/>
                    <a:pt x="13" y="790"/>
                    <a:pt x="13" y="790"/>
                  </a:cubicBezTo>
                  <a:cubicBezTo>
                    <a:pt x="13" y="790"/>
                    <a:pt x="42" y="964"/>
                    <a:pt x="86" y="1027"/>
                  </a:cubicBezTo>
                  <a:cubicBezTo>
                    <a:pt x="130" y="1090"/>
                    <a:pt x="159" y="1133"/>
                    <a:pt x="213" y="1183"/>
                  </a:cubicBezTo>
                  <a:cubicBezTo>
                    <a:pt x="267" y="1233"/>
                    <a:pt x="372" y="1306"/>
                    <a:pt x="413" y="1330"/>
                  </a:cubicBezTo>
                  <a:lnTo>
                    <a:pt x="461" y="1341"/>
                  </a:lnTo>
                  <a:close/>
                </a:path>
              </a:pathLst>
            </a:custGeom>
            <a:noFill/>
            <a:ln w="3175" cmpd="sng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55" name="Freeform 272"/>
            <p:cNvSpPr>
              <a:spLocks/>
            </p:cNvSpPr>
            <p:nvPr/>
          </p:nvSpPr>
          <p:spPr bwMode="auto">
            <a:xfrm>
              <a:off x="3483" y="1691"/>
              <a:ext cx="139" cy="1435"/>
            </a:xfrm>
            <a:custGeom>
              <a:avLst/>
              <a:gdLst>
                <a:gd name="T0" fmla="*/ 83 w 139"/>
                <a:gd name="T1" fmla="*/ 1435 h 1435"/>
                <a:gd name="T2" fmla="*/ 123 w 139"/>
                <a:gd name="T3" fmla="*/ 1159 h 1435"/>
                <a:gd name="T4" fmla="*/ 139 w 139"/>
                <a:gd name="T5" fmla="*/ 803 h 1435"/>
                <a:gd name="T6" fmla="*/ 123 w 139"/>
                <a:gd name="T7" fmla="*/ 660 h 1435"/>
                <a:gd name="T8" fmla="*/ 116 w 139"/>
                <a:gd name="T9" fmla="*/ 407 h 1435"/>
                <a:gd name="T10" fmla="*/ 100 w 139"/>
                <a:gd name="T11" fmla="*/ 253 h 1435"/>
                <a:gd name="T12" fmla="*/ 86 w 139"/>
                <a:gd name="T13" fmla="*/ 167 h 1435"/>
                <a:gd name="T14" fmla="*/ 0 w 139"/>
                <a:gd name="T15" fmla="*/ 0 h 14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9" h="1435">
                  <a:moveTo>
                    <a:pt x="83" y="1435"/>
                  </a:moveTo>
                  <a:cubicBezTo>
                    <a:pt x="98" y="1349"/>
                    <a:pt x="114" y="1264"/>
                    <a:pt x="123" y="1159"/>
                  </a:cubicBezTo>
                  <a:cubicBezTo>
                    <a:pt x="132" y="1054"/>
                    <a:pt x="139" y="886"/>
                    <a:pt x="139" y="803"/>
                  </a:cubicBezTo>
                  <a:cubicBezTo>
                    <a:pt x="139" y="720"/>
                    <a:pt x="127" y="726"/>
                    <a:pt x="123" y="660"/>
                  </a:cubicBezTo>
                  <a:cubicBezTo>
                    <a:pt x="119" y="594"/>
                    <a:pt x="120" y="475"/>
                    <a:pt x="116" y="407"/>
                  </a:cubicBezTo>
                  <a:cubicBezTo>
                    <a:pt x="112" y="339"/>
                    <a:pt x="105" y="293"/>
                    <a:pt x="100" y="253"/>
                  </a:cubicBezTo>
                  <a:cubicBezTo>
                    <a:pt x="95" y="213"/>
                    <a:pt x="103" y="209"/>
                    <a:pt x="86" y="167"/>
                  </a:cubicBezTo>
                  <a:cubicBezTo>
                    <a:pt x="69" y="125"/>
                    <a:pt x="34" y="62"/>
                    <a:pt x="0" y="0"/>
                  </a:cubicBezTo>
                </a:path>
              </a:pathLst>
            </a:custGeom>
            <a:noFill/>
            <a:ln w="3175" cmpd="sng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56" name="Freeform 273"/>
            <p:cNvSpPr>
              <a:spLocks/>
            </p:cNvSpPr>
            <p:nvPr/>
          </p:nvSpPr>
          <p:spPr bwMode="auto">
            <a:xfrm>
              <a:off x="3603" y="2676"/>
              <a:ext cx="303" cy="219"/>
            </a:xfrm>
            <a:custGeom>
              <a:avLst/>
              <a:gdLst>
                <a:gd name="T0" fmla="*/ 0 w 303"/>
                <a:gd name="T1" fmla="*/ 219 h 219"/>
                <a:gd name="T2" fmla="*/ 147 w 303"/>
                <a:gd name="T3" fmla="*/ 132 h 219"/>
                <a:gd name="T4" fmla="*/ 303 w 303"/>
                <a:gd name="T5" fmla="*/ 0 h 21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03" h="219">
                  <a:moveTo>
                    <a:pt x="0" y="219"/>
                  </a:moveTo>
                  <a:cubicBezTo>
                    <a:pt x="26" y="205"/>
                    <a:pt x="97" y="168"/>
                    <a:pt x="147" y="132"/>
                  </a:cubicBezTo>
                  <a:cubicBezTo>
                    <a:pt x="199" y="96"/>
                    <a:pt x="271" y="27"/>
                    <a:pt x="303" y="0"/>
                  </a:cubicBezTo>
                </a:path>
              </a:pathLst>
            </a:custGeom>
            <a:noFill/>
            <a:ln w="3175" cmpd="sng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57" name="Freeform 274"/>
            <p:cNvSpPr>
              <a:spLocks/>
            </p:cNvSpPr>
            <p:nvPr/>
          </p:nvSpPr>
          <p:spPr bwMode="auto">
            <a:xfrm>
              <a:off x="3611" y="2387"/>
              <a:ext cx="403" cy="423"/>
            </a:xfrm>
            <a:custGeom>
              <a:avLst/>
              <a:gdLst>
                <a:gd name="T0" fmla="*/ 0 w 403"/>
                <a:gd name="T1" fmla="*/ 423 h 423"/>
                <a:gd name="T2" fmla="*/ 196 w 403"/>
                <a:gd name="T3" fmla="*/ 238 h 423"/>
                <a:gd name="T4" fmla="*/ 403 w 403"/>
                <a:gd name="T5" fmla="*/ 0 h 42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03" h="423">
                  <a:moveTo>
                    <a:pt x="0" y="423"/>
                  </a:moveTo>
                  <a:cubicBezTo>
                    <a:pt x="33" y="392"/>
                    <a:pt x="129" y="307"/>
                    <a:pt x="196" y="238"/>
                  </a:cubicBezTo>
                  <a:cubicBezTo>
                    <a:pt x="265" y="168"/>
                    <a:pt x="360" y="50"/>
                    <a:pt x="403" y="0"/>
                  </a:cubicBezTo>
                </a:path>
              </a:pathLst>
            </a:custGeom>
            <a:noFill/>
            <a:ln w="3175" cmpd="sng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58" name="Freeform 275"/>
            <p:cNvSpPr>
              <a:spLocks/>
            </p:cNvSpPr>
            <p:nvPr/>
          </p:nvSpPr>
          <p:spPr bwMode="auto">
            <a:xfrm>
              <a:off x="3618" y="2118"/>
              <a:ext cx="393" cy="558"/>
            </a:xfrm>
            <a:custGeom>
              <a:avLst/>
              <a:gdLst>
                <a:gd name="T0" fmla="*/ 0 w 393"/>
                <a:gd name="T1" fmla="*/ 558 h 558"/>
                <a:gd name="T2" fmla="*/ 198 w 393"/>
                <a:gd name="T3" fmla="*/ 327 h 558"/>
                <a:gd name="T4" fmla="*/ 393 w 393"/>
                <a:gd name="T5" fmla="*/ 0 h 55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93" h="558">
                  <a:moveTo>
                    <a:pt x="0" y="558"/>
                  </a:moveTo>
                  <a:cubicBezTo>
                    <a:pt x="33" y="520"/>
                    <a:pt x="133" y="420"/>
                    <a:pt x="198" y="327"/>
                  </a:cubicBezTo>
                  <a:cubicBezTo>
                    <a:pt x="264" y="235"/>
                    <a:pt x="353" y="68"/>
                    <a:pt x="393" y="0"/>
                  </a:cubicBezTo>
                </a:path>
              </a:pathLst>
            </a:custGeom>
            <a:noFill/>
            <a:ln w="3175" cmpd="sng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59" name="Freeform 276"/>
            <p:cNvSpPr>
              <a:spLocks/>
            </p:cNvSpPr>
            <p:nvPr/>
          </p:nvSpPr>
          <p:spPr bwMode="auto">
            <a:xfrm>
              <a:off x="3623" y="1931"/>
              <a:ext cx="282" cy="543"/>
            </a:xfrm>
            <a:custGeom>
              <a:avLst/>
              <a:gdLst>
                <a:gd name="T0" fmla="*/ 0 w 393"/>
                <a:gd name="T1" fmla="*/ 543 h 558"/>
                <a:gd name="T2" fmla="*/ 142 w 393"/>
                <a:gd name="T3" fmla="*/ 318 h 558"/>
                <a:gd name="T4" fmla="*/ 282 w 393"/>
                <a:gd name="T5" fmla="*/ 0 h 55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93" h="558">
                  <a:moveTo>
                    <a:pt x="0" y="558"/>
                  </a:moveTo>
                  <a:cubicBezTo>
                    <a:pt x="33" y="520"/>
                    <a:pt x="133" y="420"/>
                    <a:pt x="198" y="327"/>
                  </a:cubicBezTo>
                  <a:cubicBezTo>
                    <a:pt x="264" y="235"/>
                    <a:pt x="353" y="68"/>
                    <a:pt x="393" y="0"/>
                  </a:cubicBezTo>
                </a:path>
              </a:pathLst>
            </a:custGeom>
            <a:noFill/>
            <a:ln w="3175" cmpd="sng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60" name="Freeform 277"/>
            <p:cNvSpPr>
              <a:spLocks/>
            </p:cNvSpPr>
            <p:nvPr/>
          </p:nvSpPr>
          <p:spPr bwMode="auto">
            <a:xfrm>
              <a:off x="3603" y="1795"/>
              <a:ext cx="175" cy="479"/>
            </a:xfrm>
            <a:custGeom>
              <a:avLst/>
              <a:gdLst>
                <a:gd name="T0" fmla="*/ 0 w 175"/>
                <a:gd name="T1" fmla="*/ 479 h 479"/>
                <a:gd name="T2" fmla="*/ 66 w 175"/>
                <a:gd name="T3" fmla="*/ 356 h 479"/>
                <a:gd name="T4" fmla="*/ 175 w 175"/>
                <a:gd name="T5" fmla="*/ 0 h 47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75" h="479">
                  <a:moveTo>
                    <a:pt x="0" y="479"/>
                  </a:moveTo>
                  <a:cubicBezTo>
                    <a:pt x="11" y="459"/>
                    <a:pt x="37" y="436"/>
                    <a:pt x="66" y="356"/>
                  </a:cubicBezTo>
                  <a:cubicBezTo>
                    <a:pt x="96" y="278"/>
                    <a:pt x="152" y="74"/>
                    <a:pt x="175" y="0"/>
                  </a:cubicBezTo>
                </a:path>
              </a:pathLst>
            </a:custGeom>
            <a:noFill/>
            <a:ln w="3175" cmpd="sng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61" name="Freeform 278"/>
            <p:cNvSpPr>
              <a:spLocks/>
            </p:cNvSpPr>
            <p:nvPr/>
          </p:nvSpPr>
          <p:spPr bwMode="auto">
            <a:xfrm>
              <a:off x="3590" y="1722"/>
              <a:ext cx="55" cy="263"/>
            </a:xfrm>
            <a:custGeom>
              <a:avLst/>
              <a:gdLst>
                <a:gd name="T0" fmla="*/ 0 w 55"/>
                <a:gd name="T1" fmla="*/ 263 h 263"/>
                <a:gd name="T2" fmla="*/ 28 w 55"/>
                <a:gd name="T3" fmla="*/ 198 h 263"/>
                <a:gd name="T4" fmla="*/ 55 w 55"/>
                <a:gd name="T5" fmla="*/ 0 h 26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5" h="263">
                  <a:moveTo>
                    <a:pt x="0" y="263"/>
                  </a:moveTo>
                  <a:cubicBezTo>
                    <a:pt x="5" y="252"/>
                    <a:pt x="19" y="242"/>
                    <a:pt x="28" y="198"/>
                  </a:cubicBezTo>
                  <a:cubicBezTo>
                    <a:pt x="37" y="156"/>
                    <a:pt x="50" y="41"/>
                    <a:pt x="55" y="0"/>
                  </a:cubicBezTo>
                </a:path>
              </a:pathLst>
            </a:custGeom>
            <a:noFill/>
            <a:ln w="3175" cmpd="sng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62" name="Freeform 279"/>
            <p:cNvSpPr>
              <a:spLocks/>
            </p:cNvSpPr>
            <p:nvPr/>
          </p:nvSpPr>
          <p:spPr bwMode="auto">
            <a:xfrm>
              <a:off x="3553" y="1712"/>
              <a:ext cx="27" cy="98"/>
            </a:xfrm>
            <a:custGeom>
              <a:avLst/>
              <a:gdLst>
                <a:gd name="T0" fmla="*/ 0 w 55"/>
                <a:gd name="T1" fmla="*/ 98 h 263"/>
                <a:gd name="T2" fmla="*/ 14 w 55"/>
                <a:gd name="T3" fmla="*/ 74 h 263"/>
                <a:gd name="T4" fmla="*/ 27 w 55"/>
                <a:gd name="T5" fmla="*/ 0 h 26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5" h="263">
                  <a:moveTo>
                    <a:pt x="0" y="263"/>
                  </a:moveTo>
                  <a:cubicBezTo>
                    <a:pt x="5" y="252"/>
                    <a:pt x="19" y="242"/>
                    <a:pt x="28" y="198"/>
                  </a:cubicBezTo>
                  <a:cubicBezTo>
                    <a:pt x="37" y="156"/>
                    <a:pt x="50" y="41"/>
                    <a:pt x="55" y="0"/>
                  </a:cubicBezTo>
                </a:path>
              </a:pathLst>
            </a:custGeom>
            <a:noFill/>
            <a:ln w="3175" cmpd="sng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63" name="Freeform 280"/>
            <p:cNvSpPr>
              <a:spLocks/>
            </p:cNvSpPr>
            <p:nvPr/>
          </p:nvSpPr>
          <p:spPr bwMode="auto">
            <a:xfrm>
              <a:off x="3195" y="2603"/>
              <a:ext cx="396" cy="351"/>
            </a:xfrm>
            <a:custGeom>
              <a:avLst/>
              <a:gdLst>
                <a:gd name="T0" fmla="*/ 396 w 396"/>
                <a:gd name="T1" fmla="*/ 351 h 351"/>
                <a:gd name="T2" fmla="*/ 222 w 396"/>
                <a:gd name="T3" fmla="*/ 178 h 351"/>
                <a:gd name="T4" fmla="*/ 0 w 396"/>
                <a:gd name="T5" fmla="*/ 0 h 35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96" h="351">
                  <a:moveTo>
                    <a:pt x="396" y="351"/>
                  </a:moveTo>
                  <a:cubicBezTo>
                    <a:pt x="367" y="322"/>
                    <a:pt x="287" y="236"/>
                    <a:pt x="222" y="178"/>
                  </a:cubicBezTo>
                  <a:cubicBezTo>
                    <a:pt x="154" y="120"/>
                    <a:pt x="46" y="37"/>
                    <a:pt x="0" y="0"/>
                  </a:cubicBezTo>
                </a:path>
              </a:pathLst>
            </a:custGeom>
            <a:noFill/>
            <a:ln w="3175" cmpd="sng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64" name="Freeform 281"/>
            <p:cNvSpPr>
              <a:spLocks/>
            </p:cNvSpPr>
            <p:nvPr/>
          </p:nvSpPr>
          <p:spPr bwMode="auto">
            <a:xfrm>
              <a:off x="3141" y="2391"/>
              <a:ext cx="462" cy="477"/>
            </a:xfrm>
            <a:custGeom>
              <a:avLst/>
              <a:gdLst>
                <a:gd name="T0" fmla="*/ 462 w 462"/>
                <a:gd name="T1" fmla="*/ 477 h 477"/>
                <a:gd name="T2" fmla="*/ 216 w 462"/>
                <a:gd name="T3" fmla="*/ 195 h 477"/>
                <a:gd name="T4" fmla="*/ 0 w 462"/>
                <a:gd name="T5" fmla="*/ 0 h 47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62" h="477">
                  <a:moveTo>
                    <a:pt x="462" y="477"/>
                  </a:moveTo>
                  <a:cubicBezTo>
                    <a:pt x="421" y="430"/>
                    <a:pt x="293" y="274"/>
                    <a:pt x="216" y="195"/>
                  </a:cubicBezTo>
                  <a:cubicBezTo>
                    <a:pt x="148" y="137"/>
                    <a:pt x="45" y="41"/>
                    <a:pt x="0" y="0"/>
                  </a:cubicBezTo>
                </a:path>
              </a:pathLst>
            </a:custGeom>
            <a:noFill/>
            <a:ln w="3175" cmpd="sng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65" name="Freeform 282"/>
            <p:cNvSpPr>
              <a:spLocks/>
            </p:cNvSpPr>
            <p:nvPr/>
          </p:nvSpPr>
          <p:spPr bwMode="auto">
            <a:xfrm>
              <a:off x="3155" y="2189"/>
              <a:ext cx="459" cy="546"/>
            </a:xfrm>
            <a:custGeom>
              <a:avLst/>
              <a:gdLst>
                <a:gd name="T0" fmla="*/ 459 w 459"/>
                <a:gd name="T1" fmla="*/ 546 h 546"/>
                <a:gd name="T2" fmla="*/ 217 w 459"/>
                <a:gd name="T3" fmla="*/ 238 h 546"/>
                <a:gd name="T4" fmla="*/ 0 w 459"/>
                <a:gd name="T5" fmla="*/ 0 h 54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59" h="546">
                  <a:moveTo>
                    <a:pt x="459" y="546"/>
                  </a:moveTo>
                  <a:cubicBezTo>
                    <a:pt x="419" y="495"/>
                    <a:pt x="293" y="329"/>
                    <a:pt x="217" y="238"/>
                  </a:cubicBezTo>
                  <a:cubicBezTo>
                    <a:pt x="149" y="172"/>
                    <a:pt x="45" y="50"/>
                    <a:pt x="0" y="0"/>
                  </a:cubicBezTo>
                </a:path>
              </a:pathLst>
            </a:custGeom>
            <a:noFill/>
            <a:ln w="3175" cmpd="sng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66" name="Freeform 283"/>
            <p:cNvSpPr>
              <a:spLocks/>
            </p:cNvSpPr>
            <p:nvPr/>
          </p:nvSpPr>
          <p:spPr bwMode="auto">
            <a:xfrm>
              <a:off x="3201" y="2040"/>
              <a:ext cx="417" cy="537"/>
            </a:xfrm>
            <a:custGeom>
              <a:avLst/>
              <a:gdLst>
                <a:gd name="T0" fmla="*/ 417 w 417"/>
                <a:gd name="T1" fmla="*/ 537 h 537"/>
                <a:gd name="T2" fmla="*/ 216 w 417"/>
                <a:gd name="T3" fmla="*/ 261 h 537"/>
                <a:gd name="T4" fmla="*/ 0 w 417"/>
                <a:gd name="T5" fmla="*/ 0 h 53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17" h="537">
                  <a:moveTo>
                    <a:pt x="417" y="537"/>
                  </a:moveTo>
                  <a:cubicBezTo>
                    <a:pt x="384" y="492"/>
                    <a:pt x="285" y="350"/>
                    <a:pt x="216" y="261"/>
                  </a:cubicBezTo>
                  <a:cubicBezTo>
                    <a:pt x="162" y="189"/>
                    <a:pt x="45" y="54"/>
                    <a:pt x="0" y="0"/>
                  </a:cubicBezTo>
                </a:path>
              </a:pathLst>
            </a:custGeom>
            <a:noFill/>
            <a:ln w="3175" cmpd="sng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67" name="Freeform 284"/>
            <p:cNvSpPr>
              <a:spLocks/>
            </p:cNvSpPr>
            <p:nvPr/>
          </p:nvSpPr>
          <p:spPr bwMode="auto">
            <a:xfrm>
              <a:off x="3300" y="1896"/>
              <a:ext cx="305" cy="485"/>
            </a:xfrm>
            <a:custGeom>
              <a:avLst/>
              <a:gdLst>
                <a:gd name="T0" fmla="*/ 305 w 305"/>
                <a:gd name="T1" fmla="*/ 485 h 485"/>
                <a:gd name="T2" fmla="*/ 155 w 305"/>
                <a:gd name="T3" fmla="*/ 234 h 485"/>
                <a:gd name="T4" fmla="*/ 0 w 305"/>
                <a:gd name="T5" fmla="*/ 0 h 48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05" h="485">
                  <a:moveTo>
                    <a:pt x="305" y="485"/>
                  </a:moveTo>
                  <a:cubicBezTo>
                    <a:pt x="280" y="444"/>
                    <a:pt x="206" y="315"/>
                    <a:pt x="155" y="234"/>
                  </a:cubicBezTo>
                  <a:cubicBezTo>
                    <a:pt x="114" y="168"/>
                    <a:pt x="32" y="49"/>
                    <a:pt x="0" y="0"/>
                  </a:cubicBezTo>
                </a:path>
              </a:pathLst>
            </a:custGeom>
            <a:noFill/>
            <a:ln w="3175" cmpd="sng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68" name="Freeform 285"/>
            <p:cNvSpPr>
              <a:spLocks/>
            </p:cNvSpPr>
            <p:nvPr/>
          </p:nvSpPr>
          <p:spPr bwMode="auto">
            <a:xfrm>
              <a:off x="3387" y="1791"/>
              <a:ext cx="211" cy="358"/>
            </a:xfrm>
            <a:custGeom>
              <a:avLst/>
              <a:gdLst>
                <a:gd name="T0" fmla="*/ 211 w 211"/>
                <a:gd name="T1" fmla="*/ 358 h 358"/>
                <a:gd name="T2" fmla="*/ 93 w 211"/>
                <a:gd name="T3" fmla="*/ 162 h 358"/>
                <a:gd name="T4" fmla="*/ 0 w 211"/>
                <a:gd name="T5" fmla="*/ 0 h 35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1" h="358">
                  <a:moveTo>
                    <a:pt x="211" y="358"/>
                  </a:moveTo>
                  <a:cubicBezTo>
                    <a:pt x="191" y="325"/>
                    <a:pt x="128" y="222"/>
                    <a:pt x="93" y="162"/>
                  </a:cubicBezTo>
                  <a:cubicBezTo>
                    <a:pt x="52" y="96"/>
                    <a:pt x="19" y="34"/>
                    <a:pt x="0" y="0"/>
                  </a:cubicBezTo>
                </a:path>
              </a:pathLst>
            </a:custGeom>
            <a:noFill/>
            <a:ln w="3175" cmpd="sng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69" name="Freeform 286"/>
            <p:cNvSpPr>
              <a:spLocks/>
            </p:cNvSpPr>
            <p:nvPr/>
          </p:nvSpPr>
          <p:spPr bwMode="auto">
            <a:xfrm>
              <a:off x="3455" y="1724"/>
              <a:ext cx="124" cy="193"/>
            </a:xfrm>
            <a:custGeom>
              <a:avLst/>
              <a:gdLst>
                <a:gd name="T0" fmla="*/ 124 w 211"/>
                <a:gd name="T1" fmla="*/ 193 h 358"/>
                <a:gd name="T2" fmla="*/ 55 w 211"/>
                <a:gd name="T3" fmla="*/ 87 h 358"/>
                <a:gd name="T4" fmla="*/ 0 w 211"/>
                <a:gd name="T5" fmla="*/ 0 h 35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11" h="358">
                  <a:moveTo>
                    <a:pt x="211" y="358"/>
                  </a:moveTo>
                  <a:cubicBezTo>
                    <a:pt x="191" y="325"/>
                    <a:pt x="128" y="222"/>
                    <a:pt x="93" y="162"/>
                  </a:cubicBezTo>
                  <a:cubicBezTo>
                    <a:pt x="52" y="96"/>
                    <a:pt x="19" y="34"/>
                    <a:pt x="0" y="0"/>
                  </a:cubicBezTo>
                </a:path>
              </a:pathLst>
            </a:custGeom>
            <a:noFill/>
            <a:ln w="3175" cmpd="sng">
              <a:solidFill>
                <a:srgbClr val="DDDDDD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287"/>
          <p:cNvGrpSpPr>
            <a:grpSpLocks/>
          </p:cNvGrpSpPr>
          <p:nvPr/>
        </p:nvGrpSpPr>
        <p:grpSpPr bwMode="auto">
          <a:xfrm rot="1936732">
            <a:off x="7500760" y="1341438"/>
            <a:ext cx="1439863" cy="2124075"/>
            <a:chOff x="2839" y="894"/>
            <a:chExt cx="1373" cy="2235"/>
          </a:xfrm>
        </p:grpSpPr>
        <p:sp>
          <p:nvSpPr>
            <p:cNvPr id="1034" name="Freeform 288"/>
            <p:cNvSpPr>
              <a:spLocks/>
            </p:cNvSpPr>
            <p:nvPr/>
          </p:nvSpPr>
          <p:spPr bwMode="auto">
            <a:xfrm>
              <a:off x="2839" y="895"/>
              <a:ext cx="1373" cy="1888"/>
            </a:xfrm>
            <a:custGeom>
              <a:avLst/>
              <a:gdLst>
                <a:gd name="T0" fmla="*/ 677 w 1373"/>
                <a:gd name="T1" fmla="*/ 1888 h 1888"/>
                <a:gd name="T2" fmla="*/ 488 w 1373"/>
                <a:gd name="T3" fmla="*/ 1685 h 1888"/>
                <a:gd name="T4" fmla="*/ 271 w 1373"/>
                <a:gd name="T5" fmla="*/ 1497 h 1888"/>
                <a:gd name="T6" fmla="*/ 230 w 1373"/>
                <a:gd name="T7" fmla="*/ 1409 h 1888"/>
                <a:gd name="T8" fmla="*/ 207 w 1373"/>
                <a:gd name="T9" fmla="*/ 1363 h 1888"/>
                <a:gd name="T10" fmla="*/ 142 w 1373"/>
                <a:gd name="T11" fmla="*/ 1303 h 1888"/>
                <a:gd name="T12" fmla="*/ 110 w 1373"/>
                <a:gd name="T13" fmla="*/ 1252 h 1888"/>
                <a:gd name="T14" fmla="*/ 110 w 1373"/>
                <a:gd name="T15" fmla="*/ 1197 h 1888"/>
                <a:gd name="T16" fmla="*/ 69 w 1373"/>
                <a:gd name="T17" fmla="*/ 1151 h 1888"/>
                <a:gd name="T18" fmla="*/ 0 w 1373"/>
                <a:gd name="T19" fmla="*/ 870 h 1888"/>
                <a:gd name="T20" fmla="*/ 18 w 1373"/>
                <a:gd name="T21" fmla="*/ 819 h 1888"/>
                <a:gd name="T22" fmla="*/ 36 w 1373"/>
                <a:gd name="T23" fmla="*/ 709 h 1888"/>
                <a:gd name="T24" fmla="*/ 46 w 1373"/>
                <a:gd name="T25" fmla="*/ 635 h 1888"/>
                <a:gd name="T26" fmla="*/ 133 w 1373"/>
                <a:gd name="T27" fmla="*/ 506 h 1888"/>
                <a:gd name="T28" fmla="*/ 152 w 1373"/>
                <a:gd name="T29" fmla="*/ 437 h 1888"/>
                <a:gd name="T30" fmla="*/ 202 w 1373"/>
                <a:gd name="T31" fmla="*/ 363 h 1888"/>
                <a:gd name="T32" fmla="*/ 239 w 1373"/>
                <a:gd name="T33" fmla="*/ 280 h 1888"/>
                <a:gd name="T34" fmla="*/ 345 w 1373"/>
                <a:gd name="T35" fmla="*/ 206 h 1888"/>
                <a:gd name="T36" fmla="*/ 373 w 1373"/>
                <a:gd name="T37" fmla="*/ 156 h 1888"/>
                <a:gd name="T38" fmla="*/ 483 w 1373"/>
                <a:gd name="T39" fmla="*/ 91 h 1888"/>
                <a:gd name="T40" fmla="*/ 529 w 1373"/>
                <a:gd name="T41" fmla="*/ 45 h 1888"/>
                <a:gd name="T42" fmla="*/ 589 w 1373"/>
                <a:gd name="T43" fmla="*/ 8 h 1888"/>
                <a:gd name="T44" fmla="*/ 641 w 1373"/>
                <a:gd name="T45" fmla="*/ 2 h 1888"/>
                <a:gd name="T46" fmla="*/ 695 w 1373"/>
                <a:gd name="T47" fmla="*/ 22 h 1888"/>
                <a:gd name="T48" fmla="*/ 714 w 1373"/>
                <a:gd name="T49" fmla="*/ 45 h 1888"/>
                <a:gd name="T50" fmla="*/ 764 w 1373"/>
                <a:gd name="T51" fmla="*/ 73 h 1888"/>
                <a:gd name="T52" fmla="*/ 801 w 1373"/>
                <a:gd name="T53" fmla="*/ 100 h 1888"/>
                <a:gd name="T54" fmla="*/ 917 w 1373"/>
                <a:gd name="T55" fmla="*/ 169 h 1888"/>
                <a:gd name="T56" fmla="*/ 940 w 1373"/>
                <a:gd name="T57" fmla="*/ 192 h 1888"/>
                <a:gd name="T58" fmla="*/ 1027 w 1373"/>
                <a:gd name="T59" fmla="*/ 262 h 1888"/>
                <a:gd name="T60" fmla="*/ 1078 w 1373"/>
                <a:gd name="T61" fmla="*/ 285 h 1888"/>
                <a:gd name="T62" fmla="*/ 1119 w 1373"/>
                <a:gd name="T63" fmla="*/ 354 h 1888"/>
                <a:gd name="T64" fmla="*/ 1184 w 1373"/>
                <a:gd name="T65" fmla="*/ 418 h 1888"/>
                <a:gd name="T66" fmla="*/ 1207 w 1373"/>
                <a:gd name="T67" fmla="*/ 432 h 1888"/>
                <a:gd name="T68" fmla="*/ 1230 w 1373"/>
                <a:gd name="T69" fmla="*/ 497 h 1888"/>
                <a:gd name="T70" fmla="*/ 1299 w 1373"/>
                <a:gd name="T71" fmla="*/ 593 h 1888"/>
                <a:gd name="T72" fmla="*/ 1331 w 1373"/>
                <a:gd name="T73" fmla="*/ 626 h 1888"/>
                <a:gd name="T74" fmla="*/ 1336 w 1373"/>
                <a:gd name="T75" fmla="*/ 695 h 1888"/>
                <a:gd name="T76" fmla="*/ 1354 w 1373"/>
                <a:gd name="T77" fmla="*/ 796 h 1888"/>
                <a:gd name="T78" fmla="*/ 1373 w 1373"/>
                <a:gd name="T79" fmla="*/ 902 h 1888"/>
                <a:gd name="T80" fmla="*/ 1340 w 1373"/>
                <a:gd name="T81" fmla="*/ 1059 h 1888"/>
                <a:gd name="T82" fmla="*/ 1285 w 1373"/>
                <a:gd name="T83" fmla="*/ 1243 h 1888"/>
                <a:gd name="T84" fmla="*/ 1202 w 1373"/>
                <a:gd name="T85" fmla="*/ 1409 h 1888"/>
                <a:gd name="T86" fmla="*/ 1082 w 1373"/>
                <a:gd name="T87" fmla="*/ 1556 h 1888"/>
                <a:gd name="T88" fmla="*/ 907 w 1373"/>
                <a:gd name="T89" fmla="*/ 1709 h 1888"/>
                <a:gd name="T90" fmla="*/ 677 w 1373"/>
                <a:gd name="T91" fmla="*/ 1888 h 1888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1373" h="1888">
                  <a:moveTo>
                    <a:pt x="677" y="1888"/>
                  </a:moveTo>
                  <a:lnTo>
                    <a:pt x="488" y="1685"/>
                  </a:lnTo>
                  <a:lnTo>
                    <a:pt x="271" y="1497"/>
                  </a:lnTo>
                  <a:lnTo>
                    <a:pt x="230" y="1409"/>
                  </a:lnTo>
                  <a:lnTo>
                    <a:pt x="207" y="1363"/>
                  </a:lnTo>
                  <a:lnTo>
                    <a:pt x="142" y="1303"/>
                  </a:lnTo>
                  <a:lnTo>
                    <a:pt x="110" y="1252"/>
                  </a:lnTo>
                  <a:lnTo>
                    <a:pt x="110" y="1197"/>
                  </a:lnTo>
                  <a:lnTo>
                    <a:pt x="69" y="1151"/>
                  </a:lnTo>
                  <a:lnTo>
                    <a:pt x="0" y="870"/>
                  </a:lnTo>
                  <a:lnTo>
                    <a:pt x="18" y="819"/>
                  </a:lnTo>
                  <a:lnTo>
                    <a:pt x="36" y="709"/>
                  </a:lnTo>
                  <a:lnTo>
                    <a:pt x="46" y="635"/>
                  </a:lnTo>
                  <a:lnTo>
                    <a:pt x="133" y="506"/>
                  </a:lnTo>
                  <a:lnTo>
                    <a:pt x="152" y="437"/>
                  </a:lnTo>
                  <a:lnTo>
                    <a:pt x="202" y="363"/>
                  </a:lnTo>
                  <a:lnTo>
                    <a:pt x="239" y="280"/>
                  </a:lnTo>
                  <a:lnTo>
                    <a:pt x="345" y="206"/>
                  </a:lnTo>
                  <a:lnTo>
                    <a:pt x="373" y="156"/>
                  </a:lnTo>
                  <a:lnTo>
                    <a:pt x="483" y="91"/>
                  </a:lnTo>
                  <a:lnTo>
                    <a:pt x="529" y="45"/>
                  </a:lnTo>
                  <a:lnTo>
                    <a:pt x="589" y="8"/>
                  </a:lnTo>
                  <a:cubicBezTo>
                    <a:pt x="608" y="1"/>
                    <a:pt x="604" y="0"/>
                    <a:pt x="641" y="2"/>
                  </a:cubicBezTo>
                  <a:cubicBezTo>
                    <a:pt x="678" y="4"/>
                    <a:pt x="683" y="12"/>
                    <a:pt x="695" y="22"/>
                  </a:cubicBezTo>
                  <a:lnTo>
                    <a:pt x="714" y="45"/>
                  </a:lnTo>
                  <a:lnTo>
                    <a:pt x="764" y="73"/>
                  </a:lnTo>
                  <a:lnTo>
                    <a:pt x="801" y="100"/>
                  </a:lnTo>
                  <a:lnTo>
                    <a:pt x="917" y="169"/>
                  </a:lnTo>
                  <a:lnTo>
                    <a:pt x="940" y="192"/>
                  </a:lnTo>
                  <a:lnTo>
                    <a:pt x="1027" y="262"/>
                  </a:lnTo>
                  <a:lnTo>
                    <a:pt x="1078" y="285"/>
                  </a:lnTo>
                  <a:lnTo>
                    <a:pt x="1119" y="354"/>
                  </a:lnTo>
                  <a:lnTo>
                    <a:pt x="1184" y="418"/>
                  </a:lnTo>
                  <a:lnTo>
                    <a:pt x="1207" y="432"/>
                  </a:lnTo>
                  <a:lnTo>
                    <a:pt x="1230" y="497"/>
                  </a:lnTo>
                  <a:lnTo>
                    <a:pt x="1299" y="593"/>
                  </a:lnTo>
                  <a:lnTo>
                    <a:pt x="1331" y="626"/>
                  </a:lnTo>
                  <a:lnTo>
                    <a:pt x="1336" y="695"/>
                  </a:lnTo>
                  <a:lnTo>
                    <a:pt x="1354" y="796"/>
                  </a:lnTo>
                  <a:lnTo>
                    <a:pt x="1373" y="902"/>
                  </a:lnTo>
                  <a:lnTo>
                    <a:pt x="1340" y="1059"/>
                  </a:lnTo>
                  <a:lnTo>
                    <a:pt x="1285" y="1243"/>
                  </a:lnTo>
                  <a:lnTo>
                    <a:pt x="1202" y="1409"/>
                  </a:lnTo>
                  <a:lnTo>
                    <a:pt x="1082" y="1556"/>
                  </a:lnTo>
                  <a:lnTo>
                    <a:pt x="907" y="1709"/>
                  </a:lnTo>
                  <a:lnTo>
                    <a:pt x="677" y="1888"/>
                  </a:lnTo>
                  <a:close/>
                </a:path>
              </a:pathLst>
            </a:custGeom>
            <a:noFill/>
            <a:ln w="1270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35" name="Freeform 289"/>
            <p:cNvSpPr>
              <a:spLocks/>
            </p:cNvSpPr>
            <p:nvPr/>
          </p:nvSpPr>
          <p:spPr bwMode="auto">
            <a:xfrm>
              <a:off x="3477" y="894"/>
              <a:ext cx="90" cy="2235"/>
            </a:xfrm>
            <a:custGeom>
              <a:avLst/>
              <a:gdLst>
                <a:gd name="T0" fmla="*/ 90 w 90"/>
                <a:gd name="T1" fmla="*/ 2235 h 2235"/>
                <a:gd name="T2" fmla="*/ 39 w 90"/>
                <a:gd name="T3" fmla="*/ 2129 h 2235"/>
                <a:gd name="T4" fmla="*/ 30 w 90"/>
                <a:gd name="T5" fmla="*/ 1885 h 2235"/>
                <a:gd name="T6" fmla="*/ 34 w 90"/>
                <a:gd name="T7" fmla="*/ 899 h 2235"/>
                <a:gd name="T8" fmla="*/ 2 w 90"/>
                <a:gd name="T9" fmla="*/ 147 h 2235"/>
                <a:gd name="T10" fmla="*/ 0 w 90"/>
                <a:gd name="T11" fmla="*/ 0 h 223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90" h="2235">
                  <a:moveTo>
                    <a:pt x="90" y="2235"/>
                  </a:moveTo>
                  <a:lnTo>
                    <a:pt x="39" y="2129"/>
                  </a:lnTo>
                  <a:lnTo>
                    <a:pt x="30" y="1885"/>
                  </a:lnTo>
                  <a:lnTo>
                    <a:pt x="34" y="899"/>
                  </a:lnTo>
                  <a:lnTo>
                    <a:pt x="2" y="147"/>
                  </a:lnTo>
                  <a:lnTo>
                    <a:pt x="0" y="0"/>
                  </a:lnTo>
                </a:path>
              </a:pathLst>
            </a:custGeom>
            <a:noFill/>
            <a:ln w="1270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36" name="Freeform 290"/>
            <p:cNvSpPr>
              <a:spLocks/>
            </p:cNvSpPr>
            <p:nvPr/>
          </p:nvSpPr>
          <p:spPr bwMode="auto">
            <a:xfrm>
              <a:off x="3504" y="2175"/>
              <a:ext cx="597" cy="498"/>
            </a:xfrm>
            <a:custGeom>
              <a:avLst/>
              <a:gdLst>
                <a:gd name="T0" fmla="*/ 0 w 597"/>
                <a:gd name="T1" fmla="*/ 498 h 498"/>
                <a:gd name="T2" fmla="*/ 135 w 597"/>
                <a:gd name="T3" fmla="*/ 300 h 498"/>
                <a:gd name="T4" fmla="*/ 597 w 597"/>
                <a:gd name="T5" fmla="*/ 0 h 49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97" h="498">
                  <a:moveTo>
                    <a:pt x="0" y="498"/>
                  </a:moveTo>
                  <a:cubicBezTo>
                    <a:pt x="22" y="465"/>
                    <a:pt x="36" y="383"/>
                    <a:pt x="135" y="300"/>
                  </a:cubicBezTo>
                  <a:cubicBezTo>
                    <a:pt x="234" y="217"/>
                    <a:pt x="501" y="62"/>
                    <a:pt x="597" y="0"/>
                  </a:cubicBezTo>
                </a:path>
              </a:pathLst>
            </a:custGeom>
            <a:noFill/>
            <a:ln w="1270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37" name="Freeform 291"/>
            <p:cNvSpPr>
              <a:spLocks/>
            </p:cNvSpPr>
            <p:nvPr/>
          </p:nvSpPr>
          <p:spPr bwMode="auto">
            <a:xfrm>
              <a:off x="3506" y="1845"/>
              <a:ext cx="694" cy="650"/>
            </a:xfrm>
            <a:custGeom>
              <a:avLst/>
              <a:gdLst>
                <a:gd name="T0" fmla="*/ 0 w 694"/>
                <a:gd name="T1" fmla="*/ 650 h 650"/>
                <a:gd name="T2" fmla="*/ 217 w 694"/>
                <a:gd name="T3" fmla="*/ 408 h 650"/>
                <a:gd name="T4" fmla="*/ 694 w 694"/>
                <a:gd name="T5" fmla="*/ 0 h 65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94" h="650">
                  <a:moveTo>
                    <a:pt x="0" y="650"/>
                  </a:moveTo>
                  <a:cubicBezTo>
                    <a:pt x="36" y="610"/>
                    <a:pt x="101" y="516"/>
                    <a:pt x="217" y="408"/>
                  </a:cubicBezTo>
                  <a:cubicBezTo>
                    <a:pt x="334" y="295"/>
                    <a:pt x="595" y="85"/>
                    <a:pt x="694" y="0"/>
                  </a:cubicBezTo>
                </a:path>
              </a:pathLst>
            </a:custGeom>
            <a:noFill/>
            <a:ln w="1270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38" name="Freeform 292"/>
            <p:cNvSpPr>
              <a:spLocks/>
            </p:cNvSpPr>
            <p:nvPr/>
          </p:nvSpPr>
          <p:spPr bwMode="auto">
            <a:xfrm>
              <a:off x="3511" y="1581"/>
              <a:ext cx="659" cy="748"/>
            </a:xfrm>
            <a:custGeom>
              <a:avLst/>
              <a:gdLst>
                <a:gd name="T0" fmla="*/ 0 w 659"/>
                <a:gd name="T1" fmla="*/ 748 h 748"/>
                <a:gd name="T2" fmla="*/ 215 w 659"/>
                <a:gd name="T3" fmla="*/ 495 h 748"/>
                <a:gd name="T4" fmla="*/ 659 w 659"/>
                <a:gd name="T5" fmla="*/ 0 h 7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59" h="748">
                  <a:moveTo>
                    <a:pt x="0" y="748"/>
                  </a:moveTo>
                  <a:cubicBezTo>
                    <a:pt x="36" y="706"/>
                    <a:pt x="105" y="620"/>
                    <a:pt x="215" y="495"/>
                  </a:cubicBezTo>
                  <a:cubicBezTo>
                    <a:pt x="332" y="366"/>
                    <a:pt x="567" y="103"/>
                    <a:pt x="659" y="0"/>
                  </a:cubicBezTo>
                </a:path>
              </a:pathLst>
            </a:custGeom>
            <a:noFill/>
            <a:ln w="1270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39" name="Freeform 293"/>
            <p:cNvSpPr>
              <a:spLocks/>
            </p:cNvSpPr>
            <p:nvPr/>
          </p:nvSpPr>
          <p:spPr bwMode="auto">
            <a:xfrm>
              <a:off x="3510" y="1383"/>
              <a:ext cx="552" cy="687"/>
            </a:xfrm>
            <a:custGeom>
              <a:avLst/>
              <a:gdLst>
                <a:gd name="T0" fmla="*/ 0 w 552"/>
                <a:gd name="T1" fmla="*/ 687 h 687"/>
                <a:gd name="T2" fmla="*/ 215 w 552"/>
                <a:gd name="T3" fmla="*/ 434 h 687"/>
                <a:gd name="T4" fmla="*/ 312 w 552"/>
                <a:gd name="T5" fmla="*/ 303 h 687"/>
                <a:gd name="T6" fmla="*/ 552 w 552"/>
                <a:gd name="T7" fmla="*/ 0 h 68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552" h="687">
                  <a:moveTo>
                    <a:pt x="0" y="687"/>
                  </a:moveTo>
                  <a:cubicBezTo>
                    <a:pt x="36" y="645"/>
                    <a:pt x="163" y="498"/>
                    <a:pt x="215" y="434"/>
                  </a:cubicBezTo>
                  <a:cubicBezTo>
                    <a:pt x="268" y="371"/>
                    <a:pt x="256" y="375"/>
                    <a:pt x="312" y="303"/>
                  </a:cubicBezTo>
                  <a:cubicBezTo>
                    <a:pt x="368" y="231"/>
                    <a:pt x="502" y="63"/>
                    <a:pt x="552" y="0"/>
                  </a:cubicBezTo>
                </a:path>
              </a:pathLst>
            </a:custGeom>
            <a:noFill/>
            <a:ln w="1270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40" name="Freeform 294"/>
            <p:cNvSpPr>
              <a:spLocks/>
            </p:cNvSpPr>
            <p:nvPr/>
          </p:nvSpPr>
          <p:spPr bwMode="auto">
            <a:xfrm>
              <a:off x="3512" y="1215"/>
              <a:ext cx="418" cy="623"/>
            </a:xfrm>
            <a:custGeom>
              <a:avLst/>
              <a:gdLst>
                <a:gd name="T0" fmla="*/ 0 w 418"/>
                <a:gd name="T1" fmla="*/ 623 h 623"/>
                <a:gd name="T2" fmla="*/ 160 w 418"/>
                <a:gd name="T3" fmla="*/ 381 h 623"/>
                <a:gd name="T4" fmla="*/ 418 w 418"/>
                <a:gd name="T5" fmla="*/ 0 h 62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18" h="623">
                  <a:moveTo>
                    <a:pt x="0" y="623"/>
                  </a:moveTo>
                  <a:cubicBezTo>
                    <a:pt x="27" y="583"/>
                    <a:pt x="90" y="485"/>
                    <a:pt x="160" y="381"/>
                  </a:cubicBezTo>
                  <a:cubicBezTo>
                    <a:pt x="230" y="278"/>
                    <a:pt x="364" y="80"/>
                    <a:pt x="418" y="0"/>
                  </a:cubicBezTo>
                </a:path>
              </a:pathLst>
            </a:custGeom>
            <a:noFill/>
            <a:ln w="1270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41" name="Freeform 295"/>
            <p:cNvSpPr>
              <a:spLocks/>
            </p:cNvSpPr>
            <p:nvPr/>
          </p:nvSpPr>
          <p:spPr bwMode="auto">
            <a:xfrm>
              <a:off x="3508" y="1092"/>
              <a:ext cx="272" cy="493"/>
            </a:xfrm>
            <a:custGeom>
              <a:avLst/>
              <a:gdLst>
                <a:gd name="T0" fmla="*/ 0 w 272"/>
                <a:gd name="T1" fmla="*/ 493 h 493"/>
                <a:gd name="T2" fmla="*/ 137 w 272"/>
                <a:gd name="T3" fmla="*/ 252 h 493"/>
                <a:gd name="T4" fmla="*/ 272 w 272"/>
                <a:gd name="T5" fmla="*/ 0 h 49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72" h="493">
                  <a:moveTo>
                    <a:pt x="0" y="493"/>
                  </a:moveTo>
                  <a:cubicBezTo>
                    <a:pt x="23" y="453"/>
                    <a:pt x="92" y="334"/>
                    <a:pt x="137" y="252"/>
                  </a:cubicBezTo>
                  <a:cubicBezTo>
                    <a:pt x="207" y="149"/>
                    <a:pt x="244" y="52"/>
                    <a:pt x="272" y="0"/>
                  </a:cubicBezTo>
                </a:path>
              </a:pathLst>
            </a:custGeom>
            <a:noFill/>
            <a:ln w="1270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42" name="Freeform 296"/>
            <p:cNvSpPr>
              <a:spLocks/>
            </p:cNvSpPr>
            <p:nvPr/>
          </p:nvSpPr>
          <p:spPr bwMode="auto">
            <a:xfrm>
              <a:off x="3495" y="1002"/>
              <a:ext cx="147" cy="303"/>
            </a:xfrm>
            <a:custGeom>
              <a:avLst/>
              <a:gdLst>
                <a:gd name="T0" fmla="*/ 0 w 147"/>
                <a:gd name="T1" fmla="*/ 303 h 303"/>
                <a:gd name="T2" fmla="*/ 81 w 147"/>
                <a:gd name="T3" fmla="*/ 174 h 303"/>
                <a:gd name="T4" fmla="*/ 147 w 147"/>
                <a:gd name="T5" fmla="*/ 0 h 30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47" h="303">
                  <a:moveTo>
                    <a:pt x="0" y="303"/>
                  </a:moveTo>
                  <a:cubicBezTo>
                    <a:pt x="13" y="282"/>
                    <a:pt x="24" y="285"/>
                    <a:pt x="81" y="174"/>
                  </a:cubicBezTo>
                  <a:cubicBezTo>
                    <a:pt x="138" y="63"/>
                    <a:pt x="133" y="36"/>
                    <a:pt x="147" y="0"/>
                  </a:cubicBezTo>
                </a:path>
              </a:pathLst>
            </a:custGeom>
            <a:noFill/>
            <a:ln w="1270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43" name="Freeform 297"/>
            <p:cNvSpPr>
              <a:spLocks/>
            </p:cNvSpPr>
            <p:nvPr/>
          </p:nvSpPr>
          <p:spPr bwMode="auto">
            <a:xfrm>
              <a:off x="3485" y="938"/>
              <a:ext cx="72" cy="117"/>
            </a:xfrm>
            <a:custGeom>
              <a:avLst/>
              <a:gdLst>
                <a:gd name="T0" fmla="*/ 0 w 72"/>
                <a:gd name="T1" fmla="*/ 117 h 117"/>
                <a:gd name="T2" fmla="*/ 40 w 72"/>
                <a:gd name="T3" fmla="*/ 67 h 117"/>
                <a:gd name="T4" fmla="*/ 72 w 72"/>
                <a:gd name="T5" fmla="*/ 0 h 11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2" h="117">
                  <a:moveTo>
                    <a:pt x="0" y="117"/>
                  </a:moveTo>
                  <a:cubicBezTo>
                    <a:pt x="7" y="109"/>
                    <a:pt x="12" y="110"/>
                    <a:pt x="40" y="67"/>
                  </a:cubicBezTo>
                  <a:cubicBezTo>
                    <a:pt x="68" y="24"/>
                    <a:pt x="65" y="14"/>
                    <a:pt x="72" y="0"/>
                  </a:cubicBezTo>
                </a:path>
              </a:pathLst>
            </a:custGeom>
            <a:noFill/>
            <a:ln w="1270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44" name="Freeform 298"/>
            <p:cNvSpPr>
              <a:spLocks/>
            </p:cNvSpPr>
            <p:nvPr/>
          </p:nvSpPr>
          <p:spPr bwMode="auto">
            <a:xfrm>
              <a:off x="3518" y="2432"/>
              <a:ext cx="414" cy="339"/>
            </a:xfrm>
            <a:custGeom>
              <a:avLst/>
              <a:gdLst>
                <a:gd name="T0" fmla="*/ 0 w 597"/>
                <a:gd name="T1" fmla="*/ 339 h 498"/>
                <a:gd name="T2" fmla="*/ 94 w 597"/>
                <a:gd name="T3" fmla="*/ 204 h 498"/>
                <a:gd name="T4" fmla="*/ 414 w 597"/>
                <a:gd name="T5" fmla="*/ 0 h 49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97" h="498">
                  <a:moveTo>
                    <a:pt x="0" y="498"/>
                  </a:moveTo>
                  <a:cubicBezTo>
                    <a:pt x="22" y="465"/>
                    <a:pt x="36" y="383"/>
                    <a:pt x="135" y="300"/>
                  </a:cubicBezTo>
                  <a:cubicBezTo>
                    <a:pt x="234" y="217"/>
                    <a:pt x="501" y="62"/>
                    <a:pt x="597" y="0"/>
                  </a:cubicBezTo>
                </a:path>
              </a:pathLst>
            </a:custGeom>
            <a:noFill/>
            <a:ln w="1270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45" name="Freeform 299"/>
            <p:cNvSpPr>
              <a:spLocks/>
            </p:cNvSpPr>
            <p:nvPr/>
          </p:nvSpPr>
          <p:spPr bwMode="auto">
            <a:xfrm>
              <a:off x="2949" y="2088"/>
              <a:ext cx="552" cy="569"/>
            </a:xfrm>
            <a:custGeom>
              <a:avLst/>
              <a:gdLst>
                <a:gd name="T0" fmla="*/ 552 w 552"/>
                <a:gd name="T1" fmla="*/ 569 h 569"/>
                <a:gd name="T2" fmla="*/ 384 w 552"/>
                <a:gd name="T3" fmla="*/ 309 h 569"/>
                <a:gd name="T4" fmla="*/ 0 w 552"/>
                <a:gd name="T5" fmla="*/ 0 h 56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52" h="569">
                  <a:moveTo>
                    <a:pt x="552" y="569"/>
                  </a:moveTo>
                  <a:cubicBezTo>
                    <a:pt x="524" y="526"/>
                    <a:pt x="476" y="404"/>
                    <a:pt x="384" y="309"/>
                  </a:cubicBezTo>
                  <a:cubicBezTo>
                    <a:pt x="285" y="226"/>
                    <a:pt x="80" y="64"/>
                    <a:pt x="0" y="0"/>
                  </a:cubicBezTo>
                </a:path>
              </a:pathLst>
            </a:custGeom>
            <a:noFill/>
            <a:ln w="1270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46" name="Freeform 300"/>
            <p:cNvSpPr>
              <a:spLocks/>
            </p:cNvSpPr>
            <p:nvPr/>
          </p:nvSpPr>
          <p:spPr bwMode="auto">
            <a:xfrm>
              <a:off x="3081" y="2316"/>
              <a:ext cx="422" cy="382"/>
            </a:xfrm>
            <a:custGeom>
              <a:avLst/>
              <a:gdLst>
                <a:gd name="T0" fmla="*/ 422 w 422"/>
                <a:gd name="T1" fmla="*/ 382 h 382"/>
                <a:gd name="T2" fmla="*/ 204 w 422"/>
                <a:gd name="T3" fmla="*/ 168 h 382"/>
                <a:gd name="T4" fmla="*/ 0 w 422"/>
                <a:gd name="T5" fmla="*/ 0 h 38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22" h="382">
                  <a:moveTo>
                    <a:pt x="422" y="382"/>
                  </a:moveTo>
                  <a:cubicBezTo>
                    <a:pt x="386" y="346"/>
                    <a:pt x="274" y="231"/>
                    <a:pt x="204" y="168"/>
                  </a:cubicBezTo>
                  <a:cubicBezTo>
                    <a:pt x="105" y="85"/>
                    <a:pt x="43" y="35"/>
                    <a:pt x="0" y="0"/>
                  </a:cubicBezTo>
                </a:path>
              </a:pathLst>
            </a:custGeom>
            <a:noFill/>
            <a:ln w="1270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47" name="Freeform 301"/>
            <p:cNvSpPr>
              <a:spLocks/>
            </p:cNvSpPr>
            <p:nvPr/>
          </p:nvSpPr>
          <p:spPr bwMode="auto">
            <a:xfrm>
              <a:off x="2844" y="1761"/>
              <a:ext cx="666" cy="681"/>
            </a:xfrm>
            <a:custGeom>
              <a:avLst/>
              <a:gdLst>
                <a:gd name="T0" fmla="*/ 666 w 666"/>
                <a:gd name="T1" fmla="*/ 681 h 681"/>
                <a:gd name="T2" fmla="*/ 369 w 666"/>
                <a:gd name="T3" fmla="*/ 351 h 681"/>
                <a:gd name="T4" fmla="*/ 0 w 666"/>
                <a:gd name="T5" fmla="*/ 0 h 68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66" h="681">
                  <a:moveTo>
                    <a:pt x="666" y="681"/>
                  </a:moveTo>
                  <a:cubicBezTo>
                    <a:pt x="617" y="626"/>
                    <a:pt x="480" y="464"/>
                    <a:pt x="369" y="351"/>
                  </a:cubicBezTo>
                  <a:cubicBezTo>
                    <a:pt x="249" y="252"/>
                    <a:pt x="77" y="73"/>
                    <a:pt x="0" y="0"/>
                  </a:cubicBezTo>
                </a:path>
              </a:pathLst>
            </a:custGeom>
            <a:noFill/>
            <a:ln w="1270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48" name="Freeform 302"/>
            <p:cNvSpPr>
              <a:spLocks/>
            </p:cNvSpPr>
            <p:nvPr/>
          </p:nvSpPr>
          <p:spPr bwMode="auto">
            <a:xfrm>
              <a:off x="2886" y="1530"/>
              <a:ext cx="623" cy="719"/>
            </a:xfrm>
            <a:custGeom>
              <a:avLst/>
              <a:gdLst>
                <a:gd name="T0" fmla="*/ 623 w 623"/>
                <a:gd name="T1" fmla="*/ 719 h 719"/>
                <a:gd name="T2" fmla="*/ 312 w 623"/>
                <a:gd name="T3" fmla="*/ 369 h 719"/>
                <a:gd name="T4" fmla="*/ 0 w 623"/>
                <a:gd name="T5" fmla="*/ 0 h 719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23" h="719">
                  <a:moveTo>
                    <a:pt x="623" y="719"/>
                  </a:moveTo>
                  <a:cubicBezTo>
                    <a:pt x="571" y="661"/>
                    <a:pt x="416" y="489"/>
                    <a:pt x="312" y="369"/>
                  </a:cubicBezTo>
                  <a:cubicBezTo>
                    <a:pt x="204" y="270"/>
                    <a:pt x="65" y="77"/>
                    <a:pt x="0" y="0"/>
                  </a:cubicBezTo>
                </a:path>
              </a:pathLst>
            </a:custGeom>
            <a:noFill/>
            <a:ln w="1270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49" name="Freeform 303"/>
            <p:cNvSpPr>
              <a:spLocks/>
            </p:cNvSpPr>
            <p:nvPr/>
          </p:nvSpPr>
          <p:spPr bwMode="auto">
            <a:xfrm>
              <a:off x="2979" y="1380"/>
              <a:ext cx="532" cy="652"/>
            </a:xfrm>
            <a:custGeom>
              <a:avLst/>
              <a:gdLst>
                <a:gd name="T0" fmla="*/ 532 w 532"/>
                <a:gd name="T1" fmla="*/ 652 h 652"/>
                <a:gd name="T2" fmla="*/ 264 w 532"/>
                <a:gd name="T3" fmla="*/ 330 h 652"/>
                <a:gd name="T4" fmla="*/ 0 w 532"/>
                <a:gd name="T5" fmla="*/ 0 h 652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532" h="652">
                  <a:moveTo>
                    <a:pt x="532" y="652"/>
                  </a:moveTo>
                  <a:cubicBezTo>
                    <a:pt x="487" y="599"/>
                    <a:pt x="353" y="439"/>
                    <a:pt x="264" y="330"/>
                  </a:cubicBezTo>
                  <a:cubicBezTo>
                    <a:pt x="177" y="216"/>
                    <a:pt x="55" y="69"/>
                    <a:pt x="0" y="0"/>
                  </a:cubicBezTo>
                </a:path>
              </a:pathLst>
            </a:custGeom>
            <a:noFill/>
            <a:ln w="1270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50" name="Freeform 304"/>
            <p:cNvSpPr>
              <a:spLocks/>
            </p:cNvSpPr>
            <p:nvPr/>
          </p:nvSpPr>
          <p:spPr bwMode="auto">
            <a:xfrm>
              <a:off x="3078" y="1179"/>
              <a:ext cx="429" cy="627"/>
            </a:xfrm>
            <a:custGeom>
              <a:avLst/>
              <a:gdLst>
                <a:gd name="T0" fmla="*/ 429 w 429"/>
                <a:gd name="T1" fmla="*/ 627 h 627"/>
                <a:gd name="T2" fmla="*/ 237 w 429"/>
                <a:gd name="T3" fmla="*/ 387 h 627"/>
                <a:gd name="T4" fmla="*/ 0 w 429"/>
                <a:gd name="T5" fmla="*/ 0 h 62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29" h="627">
                  <a:moveTo>
                    <a:pt x="429" y="627"/>
                  </a:moveTo>
                  <a:cubicBezTo>
                    <a:pt x="397" y="587"/>
                    <a:pt x="308" y="491"/>
                    <a:pt x="237" y="387"/>
                  </a:cubicBezTo>
                  <a:cubicBezTo>
                    <a:pt x="150" y="273"/>
                    <a:pt x="49" y="80"/>
                    <a:pt x="0" y="0"/>
                  </a:cubicBezTo>
                </a:path>
              </a:pathLst>
            </a:custGeom>
            <a:noFill/>
            <a:ln w="1270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51" name="Freeform 305"/>
            <p:cNvSpPr>
              <a:spLocks/>
            </p:cNvSpPr>
            <p:nvPr/>
          </p:nvSpPr>
          <p:spPr bwMode="auto">
            <a:xfrm>
              <a:off x="3195" y="1080"/>
              <a:ext cx="302" cy="497"/>
            </a:xfrm>
            <a:custGeom>
              <a:avLst/>
              <a:gdLst>
                <a:gd name="T0" fmla="*/ 302 w 302"/>
                <a:gd name="T1" fmla="*/ 497 h 497"/>
                <a:gd name="T2" fmla="*/ 165 w 302"/>
                <a:gd name="T3" fmla="*/ 297 h 497"/>
                <a:gd name="T4" fmla="*/ 0 w 302"/>
                <a:gd name="T5" fmla="*/ 0 h 49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02" h="497">
                  <a:moveTo>
                    <a:pt x="302" y="497"/>
                  </a:moveTo>
                  <a:cubicBezTo>
                    <a:pt x="279" y="464"/>
                    <a:pt x="215" y="380"/>
                    <a:pt x="165" y="297"/>
                  </a:cubicBezTo>
                  <a:cubicBezTo>
                    <a:pt x="63" y="141"/>
                    <a:pt x="34" y="62"/>
                    <a:pt x="0" y="0"/>
                  </a:cubicBezTo>
                </a:path>
              </a:pathLst>
            </a:custGeom>
            <a:noFill/>
            <a:ln w="1270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52" name="Freeform 306"/>
            <p:cNvSpPr>
              <a:spLocks/>
            </p:cNvSpPr>
            <p:nvPr/>
          </p:nvSpPr>
          <p:spPr bwMode="auto">
            <a:xfrm>
              <a:off x="3324" y="984"/>
              <a:ext cx="160" cy="301"/>
            </a:xfrm>
            <a:custGeom>
              <a:avLst/>
              <a:gdLst>
                <a:gd name="T0" fmla="*/ 160 w 160"/>
                <a:gd name="T1" fmla="*/ 301 h 301"/>
                <a:gd name="T2" fmla="*/ 60 w 160"/>
                <a:gd name="T3" fmla="*/ 132 h 301"/>
                <a:gd name="T4" fmla="*/ 0 w 160"/>
                <a:gd name="T5" fmla="*/ 0 h 30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60" h="301">
                  <a:moveTo>
                    <a:pt x="160" y="301"/>
                  </a:moveTo>
                  <a:cubicBezTo>
                    <a:pt x="143" y="273"/>
                    <a:pt x="87" y="182"/>
                    <a:pt x="60" y="132"/>
                  </a:cubicBezTo>
                  <a:cubicBezTo>
                    <a:pt x="24" y="63"/>
                    <a:pt x="12" y="27"/>
                    <a:pt x="0" y="0"/>
                  </a:cubicBezTo>
                </a:path>
              </a:pathLst>
            </a:custGeom>
            <a:noFill/>
            <a:ln w="1270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1053" name="Freeform 307"/>
            <p:cNvSpPr>
              <a:spLocks/>
            </p:cNvSpPr>
            <p:nvPr/>
          </p:nvSpPr>
          <p:spPr bwMode="auto">
            <a:xfrm>
              <a:off x="3411" y="915"/>
              <a:ext cx="60" cy="81"/>
            </a:xfrm>
            <a:custGeom>
              <a:avLst/>
              <a:gdLst>
                <a:gd name="T0" fmla="*/ 60 w 60"/>
                <a:gd name="T1" fmla="*/ 81 h 81"/>
                <a:gd name="T2" fmla="*/ 20 w 60"/>
                <a:gd name="T3" fmla="*/ 32 h 81"/>
                <a:gd name="T4" fmla="*/ 0 w 60"/>
                <a:gd name="T5" fmla="*/ 0 h 8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60" h="81">
                  <a:moveTo>
                    <a:pt x="60" y="81"/>
                  </a:moveTo>
                  <a:cubicBezTo>
                    <a:pt x="53" y="73"/>
                    <a:pt x="30" y="45"/>
                    <a:pt x="20" y="32"/>
                  </a:cubicBezTo>
                  <a:cubicBezTo>
                    <a:pt x="6" y="11"/>
                    <a:pt x="4" y="7"/>
                    <a:pt x="0" y="0"/>
                  </a:cubicBezTo>
                </a:path>
              </a:pathLst>
            </a:custGeom>
            <a:noFill/>
            <a:ln w="12700" cmpd="sng">
              <a:solidFill>
                <a:schemeClr val="tx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 xmlns:p14="http://schemas.microsoft.com/office/powerpoint/2010/main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>
        <p:tmplLst>
          <p:tmpl lvl="1">
            <p:tnLst>
              <p:par>
                <p:cTn xmlns:p14="http://schemas.microsoft.com/office/powerpoint/2010/main"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xmlns:p14="http://schemas.microsoft.com/office/powerpoint/2010/main"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xmlns:p14="http://schemas.microsoft.com/office/powerpoint/2010/main"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xmlns:p14="http://schemas.microsoft.com/office/powerpoint/2010/main"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xmlns:p14="http://schemas.microsoft.com/office/powerpoint/2010/main"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27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4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36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800">
          <a:solidFill>
            <a:schemeClr val="tx1"/>
          </a:solidFill>
          <a:latin typeface="+mn-lt"/>
          <a:cs typeface="+mn-cs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6263" y="1484313"/>
            <a:ext cx="3843337" cy="2233612"/>
          </a:xfrm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2328969"/>
      </p:ext>
    </p:extLst>
  </p:cSld>
  <p:clrMapOvr>
    <a:masterClrMapping/>
  </p:clrMapOvr>
  <p:transition xmlns:p14="http://schemas.microsoft.com/office/powerpoint/2010/main"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 should...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742950" indent="-742950">
              <a:buFont typeface="+mj-lt"/>
              <a:buAutoNum type="arabicPeriod"/>
            </a:pPr>
            <a:r>
              <a:rPr lang="en-US" dirty="0" smtClean="0"/>
              <a:t>Give background on the subject</a:t>
            </a:r>
          </a:p>
          <a:p>
            <a:pPr marL="1143000" lvl="1" indent="-7429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First paragraph </a:t>
            </a:r>
            <a:r>
              <a:rPr lang="en-US" dirty="0" smtClean="0">
                <a:sym typeface="Wingdings" panose="05000000000000000000" pitchFamily="2" charset="2"/>
              </a:rPr>
              <a:t></a:t>
            </a:r>
            <a:r>
              <a:rPr lang="en-US" dirty="0" smtClean="0"/>
              <a:t> broad background</a:t>
            </a:r>
          </a:p>
          <a:p>
            <a:pPr marL="1143000" lvl="1" indent="-7429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Second paragraph </a:t>
            </a:r>
            <a:r>
              <a:rPr lang="en-US" dirty="0" smtClean="0">
                <a:sym typeface="Wingdings" panose="05000000000000000000" pitchFamily="2" charset="2"/>
              </a:rPr>
              <a:t> specific background</a:t>
            </a:r>
            <a:endParaRPr lang="en-US" dirty="0" smtClean="0"/>
          </a:p>
          <a:p>
            <a:pPr marL="742950" indent="-742950">
              <a:buFont typeface="+mj-lt"/>
              <a:buAutoNum type="arabicPeriod"/>
            </a:pPr>
            <a:r>
              <a:rPr lang="en-US" dirty="0" smtClean="0"/>
              <a:t>State the unknowns and why they should be studied (</a:t>
            </a:r>
            <a:r>
              <a:rPr lang="en-US" dirty="0" smtClean="0">
                <a:solidFill>
                  <a:srgbClr val="FF0000"/>
                </a:solidFill>
              </a:rPr>
              <a:t>third paragraph</a:t>
            </a:r>
            <a:r>
              <a:rPr lang="en-US" dirty="0" smtClean="0"/>
              <a:t>)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 smtClean="0"/>
              <a:t>Briefly state what you did (</a:t>
            </a:r>
            <a:r>
              <a:rPr lang="en-US" dirty="0" smtClean="0">
                <a:solidFill>
                  <a:srgbClr val="FF0000"/>
                </a:solidFill>
              </a:rPr>
              <a:t>fourth paragraph</a:t>
            </a:r>
            <a:r>
              <a:rPr lang="en-US" dirty="0" smtClean="0"/>
              <a:t>).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4216494"/>
      </p:ext>
    </p:extLst>
  </p:cSld>
  <p:clrMapOvr>
    <a:masterClrMapping/>
  </p:clrMapOvr>
  <p:transition xmlns:p14="http://schemas.microsoft.com/office/powerpoint/2010/main"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Paragraphs 1 &amp; 2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Start by briefly discussing the importance of your chosen treatment to freshwater life in general (</a:t>
            </a:r>
            <a:r>
              <a:rPr lang="en-US" dirty="0" smtClean="0">
                <a:solidFill>
                  <a:srgbClr val="FF0000"/>
                </a:solidFill>
              </a:rPr>
              <a:t>paragraph 1</a:t>
            </a:r>
            <a:r>
              <a:rPr lang="en-US" dirty="0" smtClean="0"/>
              <a:t>), </a:t>
            </a:r>
          </a:p>
          <a:p>
            <a:r>
              <a:rPr lang="en-US" dirty="0" smtClean="0"/>
              <a:t>then provide information about the specific organism used in the lab (</a:t>
            </a:r>
            <a:r>
              <a:rPr lang="en-US" i="1" dirty="0" smtClean="0"/>
              <a:t>Daphnia magna</a:t>
            </a:r>
            <a:r>
              <a:rPr lang="en-US" dirty="0" smtClean="0"/>
              <a:t>)</a:t>
            </a:r>
            <a:r>
              <a:rPr lang="en-US" i="1" dirty="0" smtClean="0"/>
              <a:t> (</a:t>
            </a:r>
            <a:r>
              <a:rPr lang="en-US" dirty="0" smtClean="0">
                <a:solidFill>
                  <a:srgbClr val="FF0000"/>
                </a:solidFill>
              </a:rPr>
              <a:t>paragraph 2</a:t>
            </a:r>
            <a:r>
              <a:rPr lang="en-US" dirty="0" smtClean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884117987"/>
      </p:ext>
    </p:extLst>
  </p:cSld>
  <p:clrMapOvr>
    <a:masterClrMapping/>
  </p:clrMapOvr>
  <p:transition xmlns:p14="http://schemas.microsoft.com/office/powerpoint/2010/main"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Paragraph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For </a:t>
            </a:r>
            <a:r>
              <a:rPr lang="en-US" dirty="0" smtClean="0">
                <a:solidFill>
                  <a:srgbClr val="FF0000"/>
                </a:solidFill>
              </a:rPr>
              <a:t>paragraph 3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What is known about </a:t>
            </a:r>
            <a:r>
              <a:rPr lang="en-US" i="1" dirty="0" smtClean="0"/>
              <a:t>Daphnia magna</a:t>
            </a:r>
            <a:r>
              <a:rPr lang="en-US" dirty="0" smtClean="0"/>
              <a:t> and your chosen treatment? What do similar studies show? What is not known?</a:t>
            </a:r>
          </a:p>
          <a:p>
            <a:pPr lvl="1"/>
            <a:r>
              <a:rPr lang="en-US" dirty="0" smtClean="0"/>
              <a:t>What do you think will happen?</a:t>
            </a:r>
          </a:p>
          <a:p>
            <a:pPr lvl="2"/>
            <a:r>
              <a:rPr lang="en-US" dirty="0" smtClean="0"/>
              <a:t>Hypothesis </a:t>
            </a:r>
            <a:r>
              <a:rPr lang="en-US" dirty="0" smtClean="0">
                <a:solidFill>
                  <a:srgbClr val="FF0000"/>
                </a:solidFill>
              </a:rPr>
              <a:t>OR</a:t>
            </a:r>
          </a:p>
          <a:p>
            <a:pPr lvl="2"/>
            <a:r>
              <a:rPr lang="en-US" dirty="0" smtClean="0"/>
              <a:t>Null hypothesis </a:t>
            </a:r>
            <a:r>
              <a:rPr lang="en-US" dirty="0" smtClean="0">
                <a:solidFill>
                  <a:srgbClr val="FF0000"/>
                </a:solidFill>
              </a:rPr>
              <a:t>OR</a:t>
            </a:r>
          </a:p>
          <a:p>
            <a:pPr lvl="2"/>
            <a:r>
              <a:rPr lang="en-US" dirty="0" smtClean="0"/>
              <a:t>Prediction.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3665634"/>
      </p:ext>
    </p:extLst>
  </p:cSld>
  <p:clrMapOvr>
    <a:masterClrMapping/>
  </p:clrMapOvr>
  <p:transition xmlns:p14="http://schemas.microsoft.com/office/powerpoint/2010/main"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Paragraph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</a:t>
            </a:r>
            <a:r>
              <a:rPr lang="en-US" dirty="0" smtClean="0">
                <a:solidFill>
                  <a:srgbClr val="FF0000"/>
                </a:solidFill>
              </a:rPr>
              <a:t>paragraph 4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What did you do in your experiment?</a:t>
            </a:r>
          </a:p>
          <a:p>
            <a:pPr lvl="1"/>
            <a:r>
              <a:rPr lang="en-US" dirty="0" smtClean="0"/>
              <a:t>How did you do it (briefly)?</a:t>
            </a:r>
          </a:p>
          <a:p>
            <a:pPr lvl="1"/>
            <a:r>
              <a:rPr lang="en-US" dirty="0" smtClean="0"/>
              <a:t>Why did you do it (one sentence)?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291647"/>
      </p:ext>
    </p:extLst>
  </p:cSld>
  <p:clrMapOvr>
    <a:masterClrMapping/>
  </p:clrMapOvr>
  <p:transition xmlns:p14="http://schemas.microsoft.com/office/powerpoint/2010/main"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Tense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can be in present tense unless referring to your experiment</a:t>
            </a:r>
          </a:p>
          <a:p>
            <a:endParaRPr lang="en-US" dirty="0"/>
          </a:p>
          <a:p>
            <a:r>
              <a:rPr lang="en-US" dirty="0" smtClean="0"/>
              <a:t>All references to your experiment (Intro, Methods, Results, Conclusion) are in </a:t>
            </a:r>
            <a:r>
              <a:rPr lang="en-US" b="1" u="sng" dirty="0" smtClean="0">
                <a:solidFill>
                  <a:srgbClr val="FF0000"/>
                </a:solidFill>
              </a:rPr>
              <a:t>past tense</a:t>
            </a:r>
            <a:r>
              <a:rPr lang="en-US" dirty="0" smtClean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203980122"/>
      </p:ext>
    </p:extLst>
  </p:cSld>
  <p:clrMapOvr>
    <a:masterClrMapping/>
  </p:clrMapOvr>
  <p:transition xmlns:p14="http://schemas.microsoft.com/office/powerpoint/2010/main"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Who did the study?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didn’t (unless you had no help at all)</a:t>
            </a:r>
          </a:p>
          <a:p>
            <a:endParaRPr lang="en-US" dirty="0" smtClean="0"/>
          </a:p>
          <a:p>
            <a:r>
              <a:rPr lang="en-US" dirty="0" smtClean="0"/>
              <a:t>Your group did</a:t>
            </a:r>
          </a:p>
          <a:p>
            <a:pPr lvl="1"/>
            <a:r>
              <a:rPr lang="en-US" dirty="0" smtClean="0"/>
              <a:t>“</a:t>
            </a:r>
            <a:r>
              <a:rPr lang="en-US" dirty="0" smtClean="0">
                <a:solidFill>
                  <a:srgbClr val="FF0000"/>
                </a:solidFill>
              </a:rPr>
              <a:t>We</a:t>
            </a:r>
            <a:r>
              <a:rPr lang="en-US" dirty="0" smtClean="0"/>
              <a:t>”, “</a:t>
            </a:r>
            <a:r>
              <a:rPr lang="en-US" smtClean="0">
                <a:solidFill>
                  <a:srgbClr val="FF0000"/>
                </a:solidFill>
              </a:rPr>
              <a:t>Our</a:t>
            </a:r>
            <a:r>
              <a:rPr lang="en-US" smtClean="0"/>
              <a:t>”.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1668359"/>
      </p:ext>
    </p:extLst>
  </p:cSld>
  <p:clrMapOvr>
    <a:masterClrMapping/>
  </p:clrMapOvr>
  <p:transition xmlns:p14="http://schemas.microsoft.com/office/powerpoint/2010/main"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Internal citations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1" y="1143000"/>
            <a:ext cx="7848599" cy="525780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Remember that all background information must be internally cited! </a:t>
            </a:r>
          </a:p>
          <a:p>
            <a:r>
              <a:rPr lang="en-US" dirty="0" smtClean="0"/>
              <a:t>I want at least one complex citation.</a:t>
            </a:r>
            <a:endParaRPr 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90800" y="3886200"/>
            <a:ext cx="5257800" cy="2793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65602163"/>
      </p:ext>
    </p:extLst>
  </p:cSld>
  <p:clrMapOvr>
    <a:masterClrMapping/>
  </p:clrMapOvr>
  <p:transition xmlns:p14="http://schemas.microsoft.com/office/powerpoint/2010/main"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Internal citations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 must possess at least 5 sources, </a:t>
            </a:r>
            <a:r>
              <a:rPr lang="en-US" dirty="0" smtClean="0">
                <a:solidFill>
                  <a:srgbClr val="FF0000"/>
                </a:solidFill>
              </a:rPr>
              <a:t>3 of which must be primary sources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7105188"/>
      </p:ext>
    </p:extLst>
  </p:cSld>
  <p:clrMapOvr>
    <a:masterClrMapping/>
  </p:clrMapOvr>
  <p:transition xmlns:p14="http://schemas.microsoft.com/office/powerpoint/2010/main"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Conducting a Literature Search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u="sng" dirty="0" smtClean="0">
                <a:solidFill>
                  <a:srgbClr val="FF0000"/>
                </a:solidFill>
              </a:rPr>
              <a:t>Primary</a:t>
            </a:r>
            <a:r>
              <a:rPr lang="en-US" u="sng" dirty="0" smtClean="0">
                <a:solidFill>
                  <a:srgbClr val="FF0000"/>
                </a:solidFill>
              </a:rPr>
              <a:t> </a:t>
            </a:r>
            <a:r>
              <a:rPr lang="en-US" b="1" u="sng" dirty="0" smtClean="0">
                <a:solidFill>
                  <a:srgbClr val="FF0000"/>
                </a:solidFill>
              </a:rPr>
              <a:t>source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article written by a scientist (his/her original work)</a:t>
            </a:r>
          </a:p>
          <a:p>
            <a:pPr lvl="1"/>
            <a:r>
              <a:rPr lang="en-US" i="1" dirty="0" smtClean="0">
                <a:solidFill>
                  <a:srgbClr val="FF0000"/>
                </a:solidFill>
              </a:rPr>
              <a:t>Ex: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journal article,</a:t>
            </a:r>
            <a:br>
              <a:rPr lang="en-US" dirty="0" smtClean="0"/>
            </a:br>
            <a:r>
              <a:rPr lang="en-US" dirty="0" smtClean="0"/>
              <a:t>PhD dissertation, MS thesis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Primary audience: </a:t>
            </a:r>
            <a:r>
              <a:rPr lang="en-US" dirty="0" smtClean="0"/>
              <a:t>Other </a:t>
            </a:r>
            <a:br>
              <a:rPr lang="en-US" dirty="0" smtClean="0"/>
            </a:br>
            <a:r>
              <a:rPr lang="en-US" dirty="0" smtClean="0"/>
              <a:t>scientists and scholars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Purpose: </a:t>
            </a:r>
            <a:r>
              <a:rPr lang="en-US" dirty="0" smtClean="0"/>
              <a:t>Allow others to </a:t>
            </a:r>
            <a:br>
              <a:rPr lang="en-US" dirty="0" smtClean="0"/>
            </a:br>
            <a:r>
              <a:rPr lang="en-US" dirty="0" smtClean="0"/>
              <a:t>duplicate, build upon, or </a:t>
            </a:r>
            <a:br>
              <a:rPr lang="en-US" dirty="0" smtClean="0"/>
            </a:br>
            <a:r>
              <a:rPr lang="en-US" dirty="0" smtClean="0"/>
              <a:t>respond to his/her work.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2590800"/>
            <a:ext cx="2648827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Types of 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304764"/>
            <a:ext cx="5916488" cy="5400600"/>
          </a:xfrm>
        </p:spPr>
        <p:txBody>
          <a:bodyPr/>
          <a:lstStyle/>
          <a:p>
            <a:r>
              <a:rPr lang="en-US" b="1" u="sng" dirty="0" smtClean="0">
                <a:solidFill>
                  <a:srgbClr val="FF0000"/>
                </a:solidFill>
              </a:rPr>
              <a:t>Secondary source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sources that discuss primary sources (</a:t>
            </a:r>
            <a:r>
              <a:rPr lang="en-US" i="1" dirty="0" smtClean="0"/>
              <a:t>not</a:t>
            </a:r>
            <a:r>
              <a:rPr lang="en-US" dirty="0" smtClean="0"/>
              <a:t> original research)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Examples: </a:t>
            </a:r>
            <a:r>
              <a:rPr lang="en-US" dirty="0" smtClean="0"/>
              <a:t>books, </a:t>
            </a:r>
            <a:br>
              <a:rPr lang="en-US" dirty="0" smtClean="0"/>
            </a:br>
            <a:r>
              <a:rPr lang="en-US" dirty="0" smtClean="0"/>
              <a:t>textbooks, newspaper articles, lab book.</a:t>
            </a:r>
            <a:endParaRPr lang="en-US" b="1" dirty="0"/>
          </a:p>
        </p:txBody>
      </p:sp>
      <p:pic>
        <p:nvPicPr>
          <p:cNvPr id="2050" name="Picture 2" descr="http://www.geek.com/wp-content/uploads/2010/03/Popular-Science-300-x-4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2430" y="2209800"/>
            <a:ext cx="2933700" cy="3911600"/>
          </a:xfrm>
          <a:prstGeom prst="rect">
            <a:avLst/>
          </a:prstGeom>
          <a:noFill/>
        </p:spPr>
      </p:pic>
    </p:spTree>
  </p:cSld>
  <p:clrMapOvr>
    <a:masterClrMapping/>
  </p:clrMapOvr>
  <p:transition xmlns:p14="http://schemas.microsoft.com/office/powerpoint/2010/main"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Possible places to find 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304764"/>
            <a:ext cx="8812088" cy="5400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Google scholar </a:t>
            </a:r>
            <a:r>
              <a:rPr lang="en-US" sz="3600" dirty="0" smtClean="0"/>
              <a:t>(http://scholar.google.com).</a:t>
            </a:r>
            <a:endParaRPr lang="en-US" sz="3600" dirty="0"/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75655" y="2667000"/>
            <a:ext cx="6019801" cy="3899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>
    <p:wipe dir="r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Google Scholar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7524836" cy="5400600"/>
          </a:xfrm>
        </p:spPr>
        <p:txBody>
          <a:bodyPr/>
          <a:lstStyle/>
          <a:p>
            <a:r>
              <a:rPr lang="en-US" sz="3600" dirty="0" smtClean="0"/>
              <a:t>Scroll until you find a relevant article.</a:t>
            </a:r>
            <a:endParaRPr lang="en-US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956165"/>
            <a:ext cx="7086600" cy="4758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Left Arrow 4"/>
          <p:cNvSpPr/>
          <p:nvPr/>
        </p:nvSpPr>
        <p:spPr>
          <a:xfrm>
            <a:off x="6400800" y="5791200"/>
            <a:ext cx="2057400" cy="609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xmlns:p14="http://schemas.microsoft.com/office/powerpoint/2010/main">
    <p:wipe dir="r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Google Scholar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The link will give</a:t>
            </a:r>
            <a:br>
              <a:rPr lang="en-US" dirty="0" smtClean="0"/>
            </a:br>
            <a:r>
              <a:rPr lang="en-US" dirty="0" smtClean="0"/>
              <a:t>you the abstract</a:t>
            </a:r>
          </a:p>
          <a:p>
            <a:r>
              <a:rPr lang="en-US" dirty="0" smtClean="0"/>
              <a:t>Click </a:t>
            </a:r>
            <a:r>
              <a:rPr lang="en-US" b="1" dirty="0" smtClean="0">
                <a:solidFill>
                  <a:srgbClr val="FF0000"/>
                </a:solidFill>
              </a:rPr>
              <a:t>Full Text</a:t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en-US" dirty="0" smtClean="0"/>
              <a:t>to read the </a:t>
            </a:r>
            <a:br>
              <a:rPr lang="en-US" dirty="0" smtClean="0"/>
            </a:br>
            <a:r>
              <a:rPr lang="en-US" dirty="0" smtClean="0"/>
              <a:t>article</a:t>
            </a:r>
          </a:p>
          <a:p>
            <a:r>
              <a:rPr lang="en-US" dirty="0" smtClean="0"/>
              <a:t>Some will be free! </a:t>
            </a:r>
            <a:br>
              <a:rPr lang="en-US" dirty="0" smtClean="0"/>
            </a:br>
            <a:r>
              <a:rPr lang="en-US" dirty="0" smtClean="0"/>
              <a:t>Others will have </a:t>
            </a:r>
            <a:br>
              <a:rPr lang="en-US" dirty="0" smtClean="0"/>
            </a:br>
            <a:r>
              <a:rPr lang="en-US" dirty="0" smtClean="0"/>
              <a:t>to be accessed via</a:t>
            </a:r>
            <a:br>
              <a:rPr lang="en-US" dirty="0" smtClean="0"/>
            </a:br>
            <a:r>
              <a:rPr lang="en-US" dirty="0" smtClean="0"/>
              <a:t>the </a:t>
            </a:r>
            <a:r>
              <a:rPr lang="en-US" dirty="0" err="1" smtClean="0"/>
              <a:t>Uindy</a:t>
            </a:r>
            <a:r>
              <a:rPr lang="en-US" dirty="0" smtClean="0"/>
              <a:t> library.</a:t>
            </a:r>
            <a:endParaRPr lang="en-US" dirty="0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1226352"/>
            <a:ext cx="4362450" cy="55554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xmlns:p14="http://schemas.microsoft.com/office/powerpoint/2010/main">
    <p:wipe dir="r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Today’s activities...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207741"/>
      </p:ext>
    </p:extLst>
  </p:cSld>
  <p:clrMapOvr>
    <a:masterClrMapping/>
  </p:clrMapOvr>
  <p:transition xmlns:p14="http://schemas.microsoft.com/office/powerpoint/2010/main">
    <p:wipe dir="r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Choosing a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Lab 3: Hypothesis-Driven Science: Further Inquiry</a:t>
            </a:r>
          </a:p>
          <a:p>
            <a:pPr lvl="1"/>
            <a:r>
              <a:rPr lang="en-US" dirty="0" smtClean="0"/>
              <a:t>Three treatment possibilities for a group of 2: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pH</a:t>
            </a:r>
          </a:p>
          <a:p>
            <a:pPr marL="1885950" lvl="3" indent="-514350">
              <a:buFont typeface="+mj-lt"/>
              <a:buAutoNum type="arabicPeriod"/>
            </a:pPr>
            <a:r>
              <a:rPr lang="en-US" dirty="0" smtClean="0"/>
              <a:t>pH 4, 6, 7, and 9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Temperature</a:t>
            </a:r>
          </a:p>
          <a:p>
            <a:pPr marL="1885950" lvl="3" indent="-514350">
              <a:buFont typeface="+mj-lt"/>
              <a:buAutoNum type="arabicPeriod"/>
            </a:pPr>
            <a:r>
              <a:rPr lang="en-US" dirty="0" smtClean="0"/>
              <a:t>Cold, semi-cold, room temp, hot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Salinity</a:t>
            </a:r>
          </a:p>
          <a:p>
            <a:pPr marL="1885950" lvl="3" indent="-514350">
              <a:buFont typeface="+mj-lt"/>
              <a:buAutoNum type="arabicPeriod"/>
            </a:pPr>
            <a:r>
              <a:rPr lang="en-US" dirty="0" smtClean="0"/>
              <a:t>1%, 2%, 4%, 8%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306288"/>
      </p:ext>
    </p:extLst>
  </p:cSld>
  <p:clrMapOvr>
    <a:masterClrMapping/>
  </p:clrMapOvr>
  <p:transition xmlns:p14="http://schemas.microsoft.com/office/powerpoint/2010/main">
    <p:wipe dir="r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1: Reading! </a:t>
            </a:r>
            <a:r>
              <a:rPr lang="en-US" dirty="0" smtClean="0">
                <a:sym typeface="Wingdings" panose="05000000000000000000" pitchFamily="2" charset="2"/>
              </a:rPr>
              <a:t>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indent="-7429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Read over </a:t>
            </a:r>
            <a:r>
              <a:rPr lang="en-US" dirty="0" smtClean="0"/>
              <a:t>pgs. 39-43 in your lab book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Choose</a:t>
            </a:r>
            <a:r>
              <a:rPr lang="en-US" dirty="0" smtClean="0"/>
              <a:t> a study as a group, come to me, and tell me that study</a:t>
            </a:r>
          </a:p>
          <a:p>
            <a:pPr marL="742950" indent="-742950">
              <a:buFont typeface="+mj-lt"/>
              <a:buAutoNum type="arabicPeriod"/>
            </a:pPr>
            <a:r>
              <a:rPr lang="en-US" dirty="0" smtClean="0">
                <a:solidFill>
                  <a:srgbClr val="FF0000"/>
                </a:solidFill>
              </a:rPr>
              <a:t>Write down </a:t>
            </a:r>
            <a:r>
              <a:rPr lang="en-US" dirty="0" smtClean="0"/>
              <a:t>the basic treatment on page 48.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1602693"/>
      </p:ext>
    </p:extLst>
  </p:cSld>
  <p:clrMapOvr>
    <a:masterClrMapping/>
  </p:clrMapOvr>
  <p:transition xmlns:p14="http://schemas.microsoft.com/office/powerpoint/2010/main">
    <p:wipe dir="r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Activity 2: Creating an 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As a group, create an outline for your introduction</a:t>
            </a:r>
          </a:p>
          <a:p>
            <a:pPr lvl="1"/>
            <a:r>
              <a:rPr lang="en-US" dirty="0" smtClean="0">
                <a:solidFill>
                  <a:srgbClr val="FF0000"/>
                </a:solidFill>
              </a:rPr>
              <a:t>Outline should possess</a:t>
            </a:r>
            <a:r>
              <a:rPr lang="en-US" dirty="0" smtClean="0"/>
              <a:t>: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dirty="0" smtClean="0"/>
              <a:t>The four-paragraph format,</a:t>
            </a:r>
          </a:p>
          <a:p>
            <a:pPr marL="1428750" lvl="2" indent="-514350">
              <a:buFont typeface="+mj-lt"/>
              <a:buAutoNum type="arabicPeriod"/>
            </a:pPr>
            <a:r>
              <a:rPr lang="en-US" dirty="0" smtClean="0"/>
              <a:t>Detailed notes about each paragraph (almost sentence-by-sentence)</a:t>
            </a:r>
          </a:p>
          <a:p>
            <a:pPr marL="685800" indent="-571500"/>
            <a:endParaRPr lang="en-US" dirty="0"/>
          </a:p>
          <a:p>
            <a:pPr marL="685800" indent="-571500"/>
            <a:r>
              <a:rPr lang="en-US" dirty="0" smtClean="0"/>
              <a:t>Show me when you are done.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5764669"/>
      </p:ext>
    </p:extLst>
  </p:cSld>
  <p:clrMapOvr>
    <a:masterClrMapping/>
  </p:clrMapOvr>
  <p:transition xmlns:p14="http://schemas.microsoft.com/office/powerpoint/2010/main">
    <p:wipe dir="r"/>
  </p:transition>
</p:sld>
</file>

<file path=ppt/theme/theme1.xml><?xml version="1.0" encoding="utf-8"?>
<a:theme xmlns:a="http://schemas.openxmlformats.org/drawingml/2006/main" name="BlueLeaves">
  <a:themeElements>
    <a:clrScheme name="Default Design 5">
      <a:dk1>
        <a:srgbClr val="B3CCE6"/>
      </a:dk1>
      <a:lt1>
        <a:srgbClr val="FFFFFF"/>
      </a:lt1>
      <a:dk2>
        <a:srgbClr val="6698CC"/>
      </a:dk2>
      <a:lt2>
        <a:srgbClr val="FFFFFF"/>
      </a:lt2>
      <a:accent1>
        <a:srgbClr val="336599"/>
      </a:accent1>
      <a:accent2>
        <a:srgbClr val="2E4C6B"/>
      </a:accent2>
      <a:accent3>
        <a:srgbClr val="B8CAE2"/>
      </a:accent3>
      <a:accent4>
        <a:srgbClr val="DADADA"/>
      </a:accent4>
      <a:accent5>
        <a:srgbClr val="ADB8CA"/>
      </a:accent5>
      <a:accent6>
        <a:srgbClr val="294460"/>
      </a:accent6>
      <a:hlink>
        <a:srgbClr val="0B54A3"/>
      </a:hlink>
      <a:folHlink>
        <a:srgbClr val="0B73E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5A58"/>
        </a:dk1>
        <a:lt1>
          <a:srgbClr val="FFFFFF"/>
        </a:lt1>
        <a:dk2>
          <a:srgbClr val="008080"/>
        </a:dk2>
        <a:lt2>
          <a:srgbClr val="FFFFFF"/>
        </a:lt2>
        <a:accent1>
          <a:srgbClr val="006462"/>
        </a:accent1>
        <a:accent2>
          <a:srgbClr val="008080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007373"/>
        </a:accent6>
        <a:hlink>
          <a:srgbClr val="00ACA8"/>
        </a:hlink>
        <a:folHlink>
          <a:srgbClr val="00444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DBA6"/>
        </a:lt1>
        <a:dk2>
          <a:srgbClr val="000000"/>
        </a:dk2>
        <a:lt2>
          <a:srgbClr val="CC7A00"/>
        </a:lt2>
        <a:accent1>
          <a:srgbClr val="FF9900"/>
        </a:accent1>
        <a:accent2>
          <a:srgbClr val="FFCC80"/>
        </a:accent2>
        <a:accent3>
          <a:srgbClr val="FFEAD0"/>
        </a:accent3>
        <a:accent4>
          <a:srgbClr val="000000"/>
        </a:accent4>
        <a:accent5>
          <a:srgbClr val="FFCAAA"/>
        </a:accent5>
        <a:accent6>
          <a:srgbClr val="E7B973"/>
        </a:accent6>
        <a:hlink>
          <a:srgbClr val="E68A00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342F61"/>
        </a:dk1>
        <a:lt1>
          <a:srgbClr val="FFFFFF"/>
        </a:lt1>
        <a:dk2>
          <a:srgbClr val="8794D5"/>
        </a:dk2>
        <a:lt2>
          <a:srgbClr val="FFFFFF"/>
        </a:lt2>
        <a:accent1>
          <a:srgbClr val="504D80"/>
        </a:accent1>
        <a:accent2>
          <a:srgbClr val="9791CA"/>
        </a:accent2>
        <a:accent3>
          <a:srgbClr val="C3C8E7"/>
        </a:accent3>
        <a:accent4>
          <a:srgbClr val="DADADA"/>
        </a:accent4>
        <a:accent5>
          <a:srgbClr val="B3B2C0"/>
        </a:accent5>
        <a:accent6>
          <a:srgbClr val="8883B7"/>
        </a:accent6>
        <a:hlink>
          <a:srgbClr val="322D5A"/>
        </a:hlink>
        <a:folHlink>
          <a:srgbClr val="544C9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66CCCC"/>
        </a:dk1>
        <a:lt1>
          <a:srgbClr val="FFFFFF"/>
        </a:lt1>
        <a:dk2>
          <a:srgbClr val="2E6B6B"/>
        </a:dk2>
        <a:lt2>
          <a:srgbClr val="2E6B6B"/>
        </a:lt2>
        <a:accent1>
          <a:srgbClr val="45A3A1"/>
        </a:accent1>
        <a:accent2>
          <a:srgbClr val="9ADEDC"/>
        </a:accent2>
        <a:accent3>
          <a:srgbClr val="ADBABA"/>
        </a:accent3>
        <a:accent4>
          <a:srgbClr val="DADADA"/>
        </a:accent4>
        <a:accent5>
          <a:srgbClr val="B0CECD"/>
        </a:accent5>
        <a:accent6>
          <a:srgbClr val="8BC9C7"/>
        </a:accent6>
        <a:hlink>
          <a:srgbClr val="B3E6E6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B3CCE6"/>
        </a:dk1>
        <a:lt1>
          <a:srgbClr val="FFFFFF"/>
        </a:lt1>
        <a:dk2>
          <a:srgbClr val="6698CC"/>
        </a:dk2>
        <a:lt2>
          <a:srgbClr val="FFFFFF"/>
        </a:lt2>
        <a:accent1>
          <a:srgbClr val="336599"/>
        </a:accent1>
        <a:accent2>
          <a:srgbClr val="2E4C6B"/>
        </a:accent2>
        <a:accent3>
          <a:srgbClr val="B8CAE2"/>
        </a:accent3>
        <a:accent4>
          <a:srgbClr val="DADADA"/>
        </a:accent4>
        <a:accent5>
          <a:srgbClr val="ADB8CA"/>
        </a:accent5>
        <a:accent6>
          <a:srgbClr val="294460"/>
        </a:accent6>
        <a:hlink>
          <a:srgbClr val="0B54A3"/>
        </a:hlink>
        <a:folHlink>
          <a:srgbClr val="0B73E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496B2E"/>
        </a:dk1>
        <a:lt1>
          <a:srgbClr val="CCE3B5"/>
        </a:lt1>
        <a:dk2>
          <a:srgbClr val="619933"/>
        </a:dk2>
        <a:lt2>
          <a:srgbClr val="F2F8ED"/>
        </a:lt2>
        <a:accent1>
          <a:srgbClr val="94CC66"/>
        </a:accent1>
        <a:accent2>
          <a:srgbClr val="FFFFFF"/>
        </a:accent2>
        <a:accent3>
          <a:srgbClr val="E2EFD7"/>
        </a:accent3>
        <a:accent4>
          <a:srgbClr val="3D5A26"/>
        </a:accent4>
        <a:accent5>
          <a:srgbClr val="C8E2B8"/>
        </a:accent5>
        <a:accent6>
          <a:srgbClr val="E7E7E7"/>
        </a:accent6>
        <a:hlink>
          <a:srgbClr val="4891EA"/>
        </a:hlink>
        <a:folHlink>
          <a:srgbClr val="7AAFF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BlueLeaves</Template>
  <TotalTime>231</TotalTime>
  <Words>485</Words>
  <Application>Microsoft Macintosh PowerPoint</Application>
  <PresentationFormat>On-screen Show (4:3)</PresentationFormat>
  <Paragraphs>74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BlueLeaves</vt:lpstr>
      <vt:lpstr>Introduction</vt:lpstr>
      <vt:lpstr>Introduction should...</vt:lpstr>
      <vt:lpstr>Paragraphs 1 &amp; 2</vt:lpstr>
      <vt:lpstr>Paragraph 3</vt:lpstr>
      <vt:lpstr>Paragraph 4</vt:lpstr>
      <vt:lpstr>Tense</vt:lpstr>
      <vt:lpstr>Who did the study?</vt:lpstr>
      <vt:lpstr>Internal citations</vt:lpstr>
      <vt:lpstr>Internal citations</vt:lpstr>
      <vt:lpstr>Conducting a Literature Search</vt:lpstr>
      <vt:lpstr>Types of sources</vt:lpstr>
      <vt:lpstr>Types of sources</vt:lpstr>
      <vt:lpstr>Possible places to find sources</vt:lpstr>
      <vt:lpstr>Google Scholar</vt:lpstr>
      <vt:lpstr>Google Scholar</vt:lpstr>
      <vt:lpstr>Today’s activities...</vt:lpstr>
      <vt:lpstr>Choosing a study</vt:lpstr>
      <vt:lpstr>Activity 1: Reading! </vt:lpstr>
      <vt:lpstr>Activity 2: Creating an outline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Conducting a Literature Search</dc:title>
  <dc:creator>Milne</dc:creator>
  <cp:lastModifiedBy>Salem Alsulaiman</cp:lastModifiedBy>
  <cp:revision>30</cp:revision>
  <dcterms:created xsi:type="dcterms:W3CDTF">2015-02-09T21:00:05Z</dcterms:created>
  <dcterms:modified xsi:type="dcterms:W3CDTF">2018-08-14T02:58:36Z</dcterms:modified>
</cp:coreProperties>
</file>